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Patua One"/>
      <p:regular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Fira Sans"/>
      <p:regular r:id="rId36"/>
      <p:bold r:id="rId37"/>
      <p:italic r:id="rId38"/>
      <p:boldItalic r:id="rId39"/>
    </p:embeddedFont>
    <p:embeddedFont>
      <p:font typeface="PT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AC1940B-0795-43E9-9248-FBBEB5B1EE62}">
  <a:tblStyle styleId="{3AC1940B-0795-43E9-9248-FBBEB5B1EE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regular.fntdata"/><Relationship Id="rId20" Type="http://schemas.openxmlformats.org/officeDocument/2006/relationships/slide" Target="slides/slide15.xml"/><Relationship Id="rId42" Type="http://schemas.openxmlformats.org/officeDocument/2006/relationships/font" Target="fonts/PTSans-italic.fntdata"/><Relationship Id="rId41" Type="http://schemas.openxmlformats.org/officeDocument/2006/relationships/font" Target="fonts/PTSan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PT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atuaOne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FiraSans-bold.fntdata"/><Relationship Id="rId14" Type="http://schemas.openxmlformats.org/officeDocument/2006/relationships/slide" Target="slides/slide9.xml"/><Relationship Id="rId36" Type="http://schemas.openxmlformats.org/officeDocument/2006/relationships/font" Target="fonts/FiraSans-regular.fntdata"/><Relationship Id="rId17" Type="http://schemas.openxmlformats.org/officeDocument/2006/relationships/slide" Target="slides/slide12.xml"/><Relationship Id="rId39" Type="http://schemas.openxmlformats.org/officeDocument/2006/relationships/font" Target="fonts/Fira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Fira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106bd8ac97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106bd8ac97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6bd8ac97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6bd8ac97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06bd8ac97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06bd8ac97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06bd8ac97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06bd8ac97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06bd8ac97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06bd8ac97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06bd8ac97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106bd8ac97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06bd8ac97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106bd8ac97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b839911a7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b839911a7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e61cbcb8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e61cbcb8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bd6c00e73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bd6c00e73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e71a856cb6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e71a856cb6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e61cbcb853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e61cbcb853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106f9fe82bf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106f9fe82bf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e62dab2710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e62dab2710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106bd8ac97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106bd8ac97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d6fc454c6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d6fc454c6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99f2f57a71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99f2f57a71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e52f9e306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e52f9e306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b839911a7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b839911a7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61cbcb853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e61cbcb853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99f2f57a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99f2f57a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bd6c00e730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bd6c00e730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106bd8ac97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106bd8ac97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106bd8ac97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106bd8ac97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806875" y="1233863"/>
            <a:ext cx="4623900" cy="21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806875" y="3429288"/>
            <a:ext cx="40524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5873852" y="-620814"/>
            <a:ext cx="1360977" cy="1524245"/>
            <a:chOff x="1547764" y="3317808"/>
            <a:chExt cx="1179561" cy="1321065"/>
          </a:xfrm>
        </p:grpSpPr>
        <p:sp>
          <p:nvSpPr>
            <p:cNvPr id="12" name="Google Shape;12;p2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8565974" y="1543083"/>
            <a:ext cx="880424" cy="986439"/>
            <a:chOff x="1547764" y="3317808"/>
            <a:chExt cx="1179561" cy="1321065"/>
          </a:xfrm>
        </p:grpSpPr>
        <p:sp>
          <p:nvSpPr>
            <p:cNvPr id="16" name="Google Shape;16;p2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7393425" y="4645709"/>
            <a:ext cx="880424" cy="986439"/>
            <a:chOff x="1547764" y="3317808"/>
            <a:chExt cx="1179561" cy="1321065"/>
          </a:xfrm>
        </p:grpSpPr>
        <p:sp>
          <p:nvSpPr>
            <p:cNvPr id="20" name="Google Shape;20;p2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>
            <a:off x="175783" y="722965"/>
            <a:ext cx="471117" cy="527765"/>
            <a:chOff x="1547764" y="3317808"/>
            <a:chExt cx="1179561" cy="1321065"/>
          </a:xfrm>
        </p:grpSpPr>
        <p:sp>
          <p:nvSpPr>
            <p:cNvPr id="24" name="Google Shape;24;p2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 txBox="1"/>
          <p:nvPr>
            <p:ph hasCustomPrompt="1" type="title"/>
          </p:nvPr>
        </p:nvSpPr>
        <p:spPr>
          <a:xfrm>
            <a:off x="998550" y="1299313"/>
            <a:ext cx="7146900" cy="21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49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6" name="Google Shape;166;p11"/>
          <p:cNvSpPr txBox="1"/>
          <p:nvPr>
            <p:ph idx="1" type="subTitle"/>
          </p:nvPr>
        </p:nvSpPr>
        <p:spPr>
          <a:xfrm>
            <a:off x="1284000" y="3342538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67" name="Google Shape;167;p11"/>
          <p:cNvGrpSpPr/>
          <p:nvPr/>
        </p:nvGrpSpPr>
        <p:grpSpPr>
          <a:xfrm>
            <a:off x="815157" y="4117727"/>
            <a:ext cx="1585212" cy="1776040"/>
            <a:chOff x="1547764" y="3317808"/>
            <a:chExt cx="1179561" cy="1321065"/>
          </a:xfrm>
        </p:grpSpPr>
        <p:sp>
          <p:nvSpPr>
            <p:cNvPr id="168" name="Google Shape;168;p11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1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11"/>
          <p:cNvGrpSpPr/>
          <p:nvPr/>
        </p:nvGrpSpPr>
        <p:grpSpPr>
          <a:xfrm>
            <a:off x="7944638" y="3123020"/>
            <a:ext cx="1573062" cy="1761772"/>
            <a:chOff x="1547764" y="3317808"/>
            <a:chExt cx="1179561" cy="1321065"/>
          </a:xfrm>
        </p:grpSpPr>
        <p:sp>
          <p:nvSpPr>
            <p:cNvPr id="172" name="Google Shape;172;p11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" name="Google Shape;175;p11"/>
          <p:cNvGrpSpPr/>
          <p:nvPr/>
        </p:nvGrpSpPr>
        <p:grpSpPr>
          <a:xfrm>
            <a:off x="7356874" y="167628"/>
            <a:ext cx="587775" cy="658287"/>
            <a:chOff x="1547764" y="3317808"/>
            <a:chExt cx="1179561" cy="1321065"/>
          </a:xfrm>
        </p:grpSpPr>
        <p:sp>
          <p:nvSpPr>
            <p:cNvPr id="176" name="Google Shape;176;p11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" name="Google Shape;179;p11"/>
          <p:cNvGrpSpPr/>
          <p:nvPr/>
        </p:nvGrpSpPr>
        <p:grpSpPr>
          <a:xfrm>
            <a:off x="-599698" y="989642"/>
            <a:ext cx="1199378" cy="1343259"/>
            <a:chOff x="1547764" y="3317808"/>
            <a:chExt cx="1179561" cy="1321065"/>
          </a:xfrm>
        </p:grpSpPr>
        <p:sp>
          <p:nvSpPr>
            <p:cNvPr id="180" name="Google Shape;180;p11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6" name="Google Shape;186;p13"/>
          <p:cNvSpPr txBox="1"/>
          <p:nvPr>
            <p:ph idx="2" type="title"/>
          </p:nvPr>
        </p:nvSpPr>
        <p:spPr>
          <a:xfrm>
            <a:off x="720000" y="1759050"/>
            <a:ext cx="2386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7" name="Google Shape;187;p13"/>
          <p:cNvSpPr txBox="1"/>
          <p:nvPr>
            <p:ph idx="1" type="subTitle"/>
          </p:nvPr>
        </p:nvSpPr>
        <p:spPr>
          <a:xfrm>
            <a:off x="720000" y="2269375"/>
            <a:ext cx="2386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3"/>
          <p:cNvSpPr txBox="1"/>
          <p:nvPr>
            <p:ph idx="3" type="title"/>
          </p:nvPr>
        </p:nvSpPr>
        <p:spPr>
          <a:xfrm>
            <a:off x="3378611" y="1759050"/>
            <a:ext cx="2386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9" name="Google Shape;189;p13"/>
          <p:cNvSpPr txBox="1"/>
          <p:nvPr>
            <p:ph idx="4" type="subTitle"/>
          </p:nvPr>
        </p:nvSpPr>
        <p:spPr>
          <a:xfrm>
            <a:off x="3378611" y="2269375"/>
            <a:ext cx="2386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3"/>
          <p:cNvSpPr txBox="1"/>
          <p:nvPr>
            <p:ph idx="5" type="title"/>
          </p:nvPr>
        </p:nvSpPr>
        <p:spPr>
          <a:xfrm>
            <a:off x="720000" y="3613450"/>
            <a:ext cx="2386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1" name="Google Shape;191;p13"/>
          <p:cNvSpPr txBox="1"/>
          <p:nvPr>
            <p:ph idx="6" type="subTitle"/>
          </p:nvPr>
        </p:nvSpPr>
        <p:spPr>
          <a:xfrm>
            <a:off x="720000" y="4123775"/>
            <a:ext cx="2386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3"/>
          <p:cNvSpPr txBox="1"/>
          <p:nvPr>
            <p:ph idx="7" type="title"/>
          </p:nvPr>
        </p:nvSpPr>
        <p:spPr>
          <a:xfrm>
            <a:off x="3378611" y="3613450"/>
            <a:ext cx="2386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3" name="Google Shape;193;p13"/>
          <p:cNvSpPr txBox="1"/>
          <p:nvPr>
            <p:ph idx="8" type="subTitle"/>
          </p:nvPr>
        </p:nvSpPr>
        <p:spPr>
          <a:xfrm>
            <a:off x="3378611" y="4123775"/>
            <a:ext cx="2386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3"/>
          <p:cNvSpPr txBox="1"/>
          <p:nvPr>
            <p:ph idx="9" type="title"/>
          </p:nvPr>
        </p:nvSpPr>
        <p:spPr>
          <a:xfrm>
            <a:off x="6037203" y="1759050"/>
            <a:ext cx="2386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5" name="Google Shape;195;p13"/>
          <p:cNvSpPr txBox="1"/>
          <p:nvPr>
            <p:ph idx="13" type="subTitle"/>
          </p:nvPr>
        </p:nvSpPr>
        <p:spPr>
          <a:xfrm>
            <a:off x="6037203" y="2269375"/>
            <a:ext cx="2386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13"/>
          <p:cNvSpPr txBox="1"/>
          <p:nvPr>
            <p:ph idx="14" type="title"/>
          </p:nvPr>
        </p:nvSpPr>
        <p:spPr>
          <a:xfrm>
            <a:off x="6037203" y="3613450"/>
            <a:ext cx="2386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7" name="Google Shape;197;p13"/>
          <p:cNvSpPr txBox="1"/>
          <p:nvPr>
            <p:ph idx="15" type="subTitle"/>
          </p:nvPr>
        </p:nvSpPr>
        <p:spPr>
          <a:xfrm>
            <a:off x="6037203" y="4123775"/>
            <a:ext cx="2386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3"/>
          <p:cNvSpPr txBox="1"/>
          <p:nvPr>
            <p:ph hasCustomPrompt="1" idx="16" type="title"/>
          </p:nvPr>
        </p:nvSpPr>
        <p:spPr>
          <a:xfrm>
            <a:off x="720000" y="1381850"/>
            <a:ext cx="1183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99" name="Google Shape;199;p13"/>
          <p:cNvSpPr txBox="1"/>
          <p:nvPr>
            <p:ph hasCustomPrompt="1" idx="17" type="title"/>
          </p:nvPr>
        </p:nvSpPr>
        <p:spPr>
          <a:xfrm>
            <a:off x="3378617" y="1381850"/>
            <a:ext cx="1183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00" name="Google Shape;200;p13"/>
          <p:cNvSpPr txBox="1"/>
          <p:nvPr>
            <p:ph hasCustomPrompt="1" idx="18" type="title"/>
          </p:nvPr>
        </p:nvSpPr>
        <p:spPr>
          <a:xfrm>
            <a:off x="6037208" y="1381850"/>
            <a:ext cx="1183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01" name="Google Shape;201;p13"/>
          <p:cNvSpPr txBox="1"/>
          <p:nvPr>
            <p:ph hasCustomPrompt="1" idx="19" type="title"/>
          </p:nvPr>
        </p:nvSpPr>
        <p:spPr>
          <a:xfrm>
            <a:off x="720000" y="3249563"/>
            <a:ext cx="1183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02" name="Google Shape;202;p13"/>
          <p:cNvSpPr txBox="1"/>
          <p:nvPr>
            <p:ph hasCustomPrompt="1" idx="20" type="title"/>
          </p:nvPr>
        </p:nvSpPr>
        <p:spPr>
          <a:xfrm>
            <a:off x="3378617" y="3249563"/>
            <a:ext cx="1183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03" name="Google Shape;203;p13"/>
          <p:cNvSpPr txBox="1"/>
          <p:nvPr>
            <p:ph hasCustomPrompt="1" idx="21" type="title"/>
          </p:nvPr>
        </p:nvSpPr>
        <p:spPr>
          <a:xfrm>
            <a:off x="6037208" y="3249563"/>
            <a:ext cx="1183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204" name="Google Shape;204;p13"/>
          <p:cNvGrpSpPr/>
          <p:nvPr/>
        </p:nvGrpSpPr>
        <p:grpSpPr>
          <a:xfrm>
            <a:off x="6071881" y="-109760"/>
            <a:ext cx="808943" cy="905986"/>
            <a:chOff x="1547764" y="3317808"/>
            <a:chExt cx="1179561" cy="1321065"/>
          </a:xfrm>
        </p:grpSpPr>
        <p:sp>
          <p:nvSpPr>
            <p:cNvPr id="205" name="Google Shape;205;p1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3"/>
          <p:cNvGrpSpPr/>
          <p:nvPr/>
        </p:nvGrpSpPr>
        <p:grpSpPr>
          <a:xfrm>
            <a:off x="7610822" y="-447990"/>
            <a:ext cx="853884" cy="956451"/>
            <a:chOff x="1547764" y="3317808"/>
            <a:chExt cx="1179561" cy="1321065"/>
          </a:xfrm>
        </p:grpSpPr>
        <p:sp>
          <p:nvSpPr>
            <p:cNvPr id="209" name="Google Shape;209;p1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Google Shape;212;p13"/>
          <p:cNvGrpSpPr/>
          <p:nvPr/>
        </p:nvGrpSpPr>
        <p:grpSpPr>
          <a:xfrm>
            <a:off x="8464708" y="941533"/>
            <a:ext cx="511340" cy="572682"/>
            <a:chOff x="1547764" y="3317808"/>
            <a:chExt cx="1179561" cy="1321065"/>
          </a:xfrm>
        </p:grpSpPr>
        <p:sp>
          <p:nvSpPr>
            <p:cNvPr id="213" name="Google Shape;213;p1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"/>
          <p:cNvSpPr txBox="1"/>
          <p:nvPr>
            <p:ph type="title"/>
          </p:nvPr>
        </p:nvSpPr>
        <p:spPr>
          <a:xfrm>
            <a:off x="713225" y="2055350"/>
            <a:ext cx="3239100" cy="12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18" name="Google Shape;218;p14"/>
          <p:cNvGrpSpPr/>
          <p:nvPr/>
        </p:nvGrpSpPr>
        <p:grpSpPr>
          <a:xfrm>
            <a:off x="173708" y="362165"/>
            <a:ext cx="471117" cy="527765"/>
            <a:chOff x="1547764" y="3317808"/>
            <a:chExt cx="1179561" cy="1321065"/>
          </a:xfrm>
        </p:grpSpPr>
        <p:sp>
          <p:nvSpPr>
            <p:cNvPr id="219" name="Google Shape;219;p1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14"/>
          <p:cNvGrpSpPr/>
          <p:nvPr/>
        </p:nvGrpSpPr>
        <p:grpSpPr>
          <a:xfrm>
            <a:off x="8238781" y="4408203"/>
            <a:ext cx="593437" cy="664760"/>
            <a:chOff x="1547764" y="3317808"/>
            <a:chExt cx="1179561" cy="1321065"/>
          </a:xfrm>
        </p:grpSpPr>
        <p:sp>
          <p:nvSpPr>
            <p:cNvPr id="223" name="Google Shape;223;p1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14"/>
          <p:cNvGrpSpPr/>
          <p:nvPr/>
        </p:nvGrpSpPr>
        <p:grpSpPr>
          <a:xfrm>
            <a:off x="91420" y="4274744"/>
            <a:ext cx="1243611" cy="1393327"/>
            <a:chOff x="1547764" y="3317808"/>
            <a:chExt cx="1179561" cy="1321065"/>
          </a:xfrm>
        </p:grpSpPr>
        <p:sp>
          <p:nvSpPr>
            <p:cNvPr id="227" name="Google Shape;227;p1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14"/>
          <p:cNvGrpSpPr/>
          <p:nvPr/>
        </p:nvGrpSpPr>
        <p:grpSpPr>
          <a:xfrm>
            <a:off x="5138171" y="-379770"/>
            <a:ext cx="1028459" cy="1151837"/>
            <a:chOff x="1547764" y="3317808"/>
            <a:chExt cx="1179561" cy="1321065"/>
          </a:xfrm>
        </p:grpSpPr>
        <p:sp>
          <p:nvSpPr>
            <p:cNvPr id="231" name="Google Shape;231;p1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14"/>
          <p:cNvSpPr txBox="1"/>
          <p:nvPr>
            <p:ph idx="1" type="subTitle"/>
          </p:nvPr>
        </p:nvSpPr>
        <p:spPr>
          <a:xfrm>
            <a:off x="713225" y="3262175"/>
            <a:ext cx="3239100" cy="8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"/>
          <p:cNvSpPr txBox="1"/>
          <p:nvPr>
            <p:ph idx="1" type="body"/>
          </p:nvPr>
        </p:nvSpPr>
        <p:spPr>
          <a:xfrm>
            <a:off x="713225" y="1420775"/>
            <a:ext cx="3858900" cy="3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37" name="Google Shape;237;p15"/>
          <p:cNvSpPr txBox="1"/>
          <p:nvPr>
            <p:ph type="title"/>
          </p:nvPr>
        </p:nvSpPr>
        <p:spPr>
          <a:xfrm>
            <a:off x="713225" y="539500"/>
            <a:ext cx="62325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38" name="Google Shape;238;p15"/>
          <p:cNvGrpSpPr/>
          <p:nvPr/>
        </p:nvGrpSpPr>
        <p:grpSpPr>
          <a:xfrm>
            <a:off x="173708" y="362165"/>
            <a:ext cx="471117" cy="527765"/>
            <a:chOff x="1547764" y="3317808"/>
            <a:chExt cx="1179561" cy="1321065"/>
          </a:xfrm>
        </p:grpSpPr>
        <p:sp>
          <p:nvSpPr>
            <p:cNvPr id="239" name="Google Shape;239;p1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Google Shape;242;p15"/>
          <p:cNvGrpSpPr/>
          <p:nvPr/>
        </p:nvGrpSpPr>
        <p:grpSpPr>
          <a:xfrm>
            <a:off x="8238781" y="4408203"/>
            <a:ext cx="593437" cy="664760"/>
            <a:chOff x="1547764" y="3317808"/>
            <a:chExt cx="1179561" cy="1321065"/>
          </a:xfrm>
        </p:grpSpPr>
        <p:sp>
          <p:nvSpPr>
            <p:cNvPr id="243" name="Google Shape;243;p1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" name="Google Shape;246;p15"/>
          <p:cNvGrpSpPr/>
          <p:nvPr/>
        </p:nvGrpSpPr>
        <p:grpSpPr>
          <a:xfrm>
            <a:off x="5030595" y="-853831"/>
            <a:ext cx="1243611" cy="1393327"/>
            <a:chOff x="1547764" y="3317808"/>
            <a:chExt cx="1179561" cy="1321065"/>
          </a:xfrm>
        </p:grpSpPr>
        <p:sp>
          <p:nvSpPr>
            <p:cNvPr id="247" name="Google Shape;247;p1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15"/>
          <p:cNvGrpSpPr/>
          <p:nvPr/>
        </p:nvGrpSpPr>
        <p:grpSpPr>
          <a:xfrm>
            <a:off x="8588346" y="-335607"/>
            <a:ext cx="1028459" cy="1151837"/>
            <a:chOff x="1547764" y="3317808"/>
            <a:chExt cx="1179561" cy="1321065"/>
          </a:xfrm>
        </p:grpSpPr>
        <p:sp>
          <p:nvSpPr>
            <p:cNvPr id="251" name="Google Shape;251;p1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ONE_COLUMN_TEXT_1_1_1_1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 txBox="1"/>
          <p:nvPr>
            <p:ph type="title"/>
          </p:nvPr>
        </p:nvSpPr>
        <p:spPr>
          <a:xfrm>
            <a:off x="4875525" y="1484000"/>
            <a:ext cx="35436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56" name="Google Shape;256;p16"/>
          <p:cNvGrpSpPr/>
          <p:nvPr/>
        </p:nvGrpSpPr>
        <p:grpSpPr>
          <a:xfrm>
            <a:off x="477671" y="275615"/>
            <a:ext cx="471117" cy="527765"/>
            <a:chOff x="1547764" y="3317808"/>
            <a:chExt cx="1179561" cy="1321065"/>
          </a:xfrm>
        </p:grpSpPr>
        <p:sp>
          <p:nvSpPr>
            <p:cNvPr id="257" name="Google Shape;257;p16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16"/>
          <p:cNvGrpSpPr/>
          <p:nvPr/>
        </p:nvGrpSpPr>
        <p:grpSpPr>
          <a:xfrm>
            <a:off x="8238781" y="4408203"/>
            <a:ext cx="593437" cy="664760"/>
            <a:chOff x="1547764" y="3317808"/>
            <a:chExt cx="1179561" cy="1321065"/>
          </a:xfrm>
        </p:grpSpPr>
        <p:sp>
          <p:nvSpPr>
            <p:cNvPr id="261" name="Google Shape;261;p16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" name="Google Shape;264;p16"/>
          <p:cNvGrpSpPr/>
          <p:nvPr/>
        </p:nvGrpSpPr>
        <p:grpSpPr>
          <a:xfrm>
            <a:off x="-111480" y="3679644"/>
            <a:ext cx="1243611" cy="1393327"/>
            <a:chOff x="1547764" y="3317808"/>
            <a:chExt cx="1179561" cy="1321065"/>
          </a:xfrm>
        </p:grpSpPr>
        <p:sp>
          <p:nvSpPr>
            <p:cNvPr id="265" name="Google Shape;265;p16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16"/>
          <p:cNvGrpSpPr/>
          <p:nvPr/>
        </p:nvGrpSpPr>
        <p:grpSpPr>
          <a:xfrm>
            <a:off x="7402321" y="-441307"/>
            <a:ext cx="1028459" cy="1151837"/>
            <a:chOff x="1547764" y="3317808"/>
            <a:chExt cx="1179561" cy="1321065"/>
          </a:xfrm>
        </p:grpSpPr>
        <p:sp>
          <p:nvSpPr>
            <p:cNvPr id="269" name="Google Shape;269;p16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16"/>
          <p:cNvSpPr txBox="1"/>
          <p:nvPr>
            <p:ph idx="1" type="subTitle"/>
          </p:nvPr>
        </p:nvSpPr>
        <p:spPr>
          <a:xfrm>
            <a:off x="4887175" y="2461550"/>
            <a:ext cx="3543600" cy="13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75" name="Google Shape;275;p17"/>
          <p:cNvGrpSpPr/>
          <p:nvPr/>
        </p:nvGrpSpPr>
        <p:grpSpPr>
          <a:xfrm>
            <a:off x="492522" y="-220110"/>
            <a:ext cx="1222733" cy="1369416"/>
            <a:chOff x="1547764" y="3317808"/>
            <a:chExt cx="1179561" cy="1321065"/>
          </a:xfrm>
        </p:grpSpPr>
        <p:sp>
          <p:nvSpPr>
            <p:cNvPr id="276" name="Google Shape;276;p17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" name="Google Shape;279;p17"/>
          <p:cNvGrpSpPr/>
          <p:nvPr/>
        </p:nvGrpSpPr>
        <p:grpSpPr>
          <a:xfrm>
            <a:off x="291465" y="4452058"/>
            <a:ext cx="991185" cy="1110487"/>
            <a:chOff x="1547764" y="3317808"/>
            <a:chExt cx="1179561" cy="1321065"/>
          </a:xfrm>
        </p:grpSpPr>
        <p:sp>
          <p:nvSpPr>
            <p:cNvPr id="280" name="Google Shape;280;p17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7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7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17"/>
          <p:cNvGrpSpPr/>
          <p:nvPr/>
        </p:nvGrpSpPr>
        <p:grpSpPr>
          <a:xfrm>
            <a:off x="8278446" y="1318895"/>
            <a:ext cx="713281" cy="798848"/>
            <a:chOff x="1547764" y="3317808"/>
            <a:chExt cx="1179561" cy="1321065"/>
          </a:xfrm>
        </p:grpSpPr>
        <p:sp>
          <p:nvSpPr>
            <p:cNvPr id="284" name="Google Shape;284;p17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7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7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89" name="Google Shape;289;p18"/>
          <p:cNvGrpSpPr/>
          <p:nvPr/>
        </p:nvGrpSpPr>
        <p:grpSpPr>
          <a:xfrm>
            <a:off x="-146779" y="4251756"/>
            <a:ext cx="636963" cy="713639"/>
            <a:chOff x="1547764" y="3317808"/>
            <a:chExt cx="1179561" cy="1321065"/>
          </a:xfrm>
        </p:grpSpPr>
        <p:sp>
          <p:nvSpPr>
            <p:cNvPr id="290" name="Google Shape;290;p18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" name="Google Shape;293;p18"/>
          <p:cNvGrpSpPr/>
          <p:nvPr/>
        </p:nvGrpSpPr>
        <p:grpSpPr>
          <a:xfrm>
            <a:off x="8152815" y="-415217"/>
            <a:ext cx="991185" cy="1110487"/>
            <a:chOff x="1547764" y="3317808"/>
            <a:chExt cx="1179561" cy="1321065"/>
          </a:xfrm>
        </p:grpSpPr>
        <p:sp>
          <p:nvSpPr>
            <p:cNvPr id="294" name="Google Shape;294;p18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" name="Google Shape;297;p18"/>
          <p:cNvGrpSpPr/>
          <p:nvPr/>
        </p:nvGrpSpPr>
        <p:grpSpPr>
          <a:xfrm>
            <a:off x="130603" y="257248"/>
            <a:ext cx="945772" cy="1059230"/>
            <a:chOff x="1547764" y="3317808"/>
            <a:chExt cx="1179561" cy="1321065"/>
          </a:xfrm>
        </p:grpSpPr>
        <p:sp>
          <p:nvSpPr>
            <p:cNvPr id="298" name="Google Shape;298;p18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" name="Google Shape;301;p18"/>
          <p:cNvGrpSpPr/>
          <p:nvPr/>
        </p:nvGrpSpPr>
        <p:grpSpPr>
          <a:xfrm>
            <a:off x="8424011" y="4251756"/>
            <a:ext cx="1222733" cy="1369416"/>
            <a:chOff x="1547764" y="3317808"/>
            <a:chExt cx="1179561" cy="1321065"/>
          </a:xfrm>
        </p:grpSpPr>
        <p:sp>
          <p:nvSpPr>
            <p:cNvPr id="302" name="Google Shape;302;p18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9"/>
          <p:cNvSpPr txBox="1"/>
          <p:nvPr>
            <p:ph type="title"/>
          </p:nvPr>
        </p:nvSpPr>
        <p:spPr>
          <a:xfrm>
            <a:off x="4929175" y="1840700"/>
            <a:ext cx="3196800" cy="13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7" name="Google Shape;307;p19"/>
          <p:cNvSpPr txBox="1"/>
          <p:nvPr>
            <p:ph hasCustomPrompt="1" idx="2" type="title"/>
          </p:nvPr>
        </p:nvSpPr>
        <p:spPr>
          <a:xfrm>
            <a:off x="6854875" y="1027675"/>
            <a:ext cx="1271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8" name="Google Shape;308;p19"/>
          <p:cNvSpPr txBox="1"/>
          <p:nvPr>
            <p:ph idx="1" type="subTitle"/>
          </p:nvPr>
        </p:nvSpPr>
        <p:spPr>
          <a:xfrm>
            <a:off x="5167975" y="3402425"/>
            <a:ext cx="2958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9" name="Google Shape;309;p19"/>
          <p:cNvGrpSpPr/>
          <p:nvPr/>
        </p:nvGrpSpPr>
        <p:grpSpPr>
          <a:xfrm>
            <a:off x="8242215" y="-762114"/>
            <a:ext cx="1360977" cy="1524245"/>
            <a:chOff x="1547764" y="3317808"/>
            <a:chExt cx="1179561" cy="1321065"/>
          </a:xfrm>
        </p:grpSpPr>
        <p:sp>
          <p:nvSpPr>
            <p:cNvPr id="310" name="Google Shape;310;p1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" name="Google Shape;313;p19"/>
          <p:cNvGrpSpPr/>
          <p:nvPr/>
        </p:nvGrpSpPr>
        <p:grpSpPr>
          <a:xfrm>
            <a:off x="4602751" y="4467110"/>
            <a:ext cx="533162" cy="597121"/>
            <a:chOff x="1547764" y="3317808"/>
            <a:chExt cx="1179561" cy="1321065"/>
          </a:xfrm>
        </p:grpSpPr>
        <p:sp>
          <p:nvSpPr>
            <p:cNvPr id="314" name="Google Shape;314;p1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19"/>
          <p:cNvGrpSpPr/>
          <p:nvPr/>
        </p:nvGrpSpPr>
        <p:grpSpPr>
          <a:xfrm>
            <a:off x="5401160" y="182805"/>
            <a:ext cx="636963" cy="713375"/>
            <a:chOff x="1547764" y="3317808"/>
            <a:chExt cx="1179561" cy="1321065"/>
          </a:xfrm>
        </p:grpSpPr>
        <p:sp>
          <p:nvSpPr>
            <p:cNvPr id="318" name="Google Shape;318;p1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Google Shape;321;p19"/>
          <p:cNvGrpSpPr/>
          <p:nvPr/>
        </p:nvGrpSpPr>
        <p:grpSpPr>
          <a:xfrm>
            <a:off x="8061043" y="3961985"/>
            <a:ext cx="984344" cy="1102429"/>
            <a:chOff x="1547764" y="3317808"/>
            <a:chExt cx="1179561" cy="1321065"/>
          </a:xfrm>
        </p:grpSpPr>
        <p:sp>
          <p:nvSpPr>
            <p:cNvPr id="322" name="Google Shape;322;p1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/>
          <p:nvPr>
            <p:ph type="title"/>
          </p:nvPr>
        </p:nvSpPr>
        <p:spPr>
          <a:xfrm>
            <a:off x="2191950" y="1937550"/>
            <a:ext cx="4760100" cy="1396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7" name="Google Shape;327;p20"/>
          <p:cNvSpPr txBox="1"/>
          <p:nvPr>
            <p:ph hasCustomPrompt="1" idx="2" type="title"/>
          </p:nvPr>
        </p:nvSpPr>
        <p:spPr>
          <a:xfrm>
            <a:off x="3936450" y="1027675"/>
            <a:ext cx="12711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8" name="Google Shape;328;p20"/>
          <p:cNvSpPr txBox="1"/>
          <p:nvPr>
            <p:ph idx="1" type="subTitle"/>
          </p:nvPr>
        </p:nvSpPr>
        <p:spPr>
          <a:xfrm>
            <a:off x="3093000" y="3402425"/>
            <a:ext cx="29580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9" name="Google Shape;329;p20"/>
          <p:cNvGrpSpPr/>
          <p:nvPr/>
        </p:nvGrpSpPr>
        <p:grpSpPr>
          <a:xfrm>
            <a:off x="-301730" y="3658551"/>
            <a:ext cx="603463" cy="675857"/>
            <a:chOff x="1547764" y="3317808"/>
            <a:chExt cx="1179561" cy="1321065"/>
          </a:xfrm>
        </p:grpSpPr>
        <p:sp>
          <p:nvSpPr>
            <p:cNvPr id="330" name="Google Shape;330;p20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p20"/>
          <p:cNvGrpSpPr/>
          <p:nvPr/>
        </p:nvGrpSpPr>
        <p:grpSpPr>
          <a:xfrm>
            <a:off x="8840432" y="182818"/>
            <a:ext cx="636963" cy="713375"/>
            <a:chOff x="1547764" y="3317808"/>
            <a:chExt cx="1179561" cy="1321065"/>
          </a:xfrm>
        </p:grpSpPr>
        <p:sp>
          <p:nvSpPr>
            <p:cNvPr id="334" name="Google Shape;334;p20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title"/>
          </p:nvPr>
        </p:nvSpPr>
        <p:spPr>
          <a:xfrm>
            <a:off x="1094225" y="1840700"/>
            <a:ext cx="3985200" cy="13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2" type="title"/>
          </p:nvPr>
        </p:nvSpPr>
        <p:spPr>
          <a:xfrm>
            <a:off x="1094225" y="1027675"/>
            <a:ext cx="1224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/>
          <p:nvPr>
            <p:ph idx="1" type="subTitle"/>
          </p:nvPr>
        </p:nvSpPr>
        <p:spPr>
          <a:xfrm>
            <a:off x="1094225" y="3402425"/>
            <a:ext cx="2850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" name="Google Shape;31;p3"/>
          <p:cNvGrpSpPr/>
          <p:nvPr/>
        </p:nvGrpSpPr>
        <p:grpSpPr>
          <a:xfrm>
            <a:off x="3328040" y="-762114"/>
            <a:ext cx="1360977" cy="1524245"/>
            <a:chOff x="1547764" y="3317808"/>
            <a:chExt cx="1179561" cy="1321065"/>
          </a:xfrm>
        </p:grpSpPr>
        <p:sp>
          <p:nvSpPr>
            <p:cNvPr id="32" name="Google Shape;32;p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" name="Google Shape;35;p3"/>
          <p:cNvGrpSpPr/>
          <p:nvPr/>
        </p:nvGrpSpPr>
        <p:grpSpPr>
          <a:xfrm>
            <a:off x="-318350" y="1313997"/>
            <a:ext cx="880424" cy="986439"/>
            <a:chOff x="1547764" y="3317808"/>
            <a:chExt cx="1179561" cy="1321065"/>
          </a:xfrm>
        </p:grpSpPr>
        <p:sp>
          <p:nvSpPr>
            <p:cNvPr id="36" name="Google Shape;36;p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" name="Google Shape;39;p3"/>
          <p:cNvGrpSpPr/>
          <p:nvPr/>
        </p:nvGrpSpPr>
        <p:grpSpPr>
          <a:xfrm>
            <a:off x="394746" y="4190039"/>
            <a:ext cx="636963" cy="713375"/>
            <a:chOff x="1547764" y="3317808"/>
            <a:chExt cx="1179561" cy="1321065"/>
          </a:xfrm>
        </p:grpSpPr>
        <p:sp>
          <p:nvSpPr>
            <p:cNvPr id="40" name="Google Shape;40;p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8639325" y="829012"/>
            <a:ext cx="751616" cy="841783"/>
            <a:chOff x="1547764" y="3317808"/>
            <a:chExt cx="1179561" cy="1321065"/>
          </a:xfrm>
        </p:grpSpPr>
        <p:sp>
          <p:nvSpPr>
            <p:cNvPr id="44" name="Google Shape;44;p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2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/>
          <p:nvPr>
            <p:ph type="title"/>
          </p:nvPr>
        </p:nvSpPr>
        <p:spPr>
          <a:xfrm>
            <a:off x="2479413" y="574900"/>
            <a:ext cx="5476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9" name="Google Shape;339;p21"/>
          <p:cNvSpPr txBox="1"/>
          <p:nvPr>
            <p:ph hasCustomPrompt="1" idx="2" type="title"/>
          </p:nvPr>
        </p:nvSpPr>
        <p:spPr>
          <a:xfrm>
            <a:off x="1187788" y="574900"/>
            <a:ext cx="122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0" name="Google Shape;340;p21"/>
          <p:cNvSpPr txBox="1"/>
          <p:nvPr>
            <p:ph idx="1" type="subTitle"/>
          </p:nvPr>
        </p:nvSpPr>
        <p:spPr>
          <a:xfrm>
            <a:off x="2479413" y="1450825"/>
            <a:ext cx="42621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41" name="Google Shape;341;p21"/>
          <p:cNvGrpSpPr/>
          <p:nvPr/>
        </p:nvGrpSpPr>
        <p:grpSpPr>
          <a:xfrm>
            <a:off x="8587534" y="881552"/>
            <a:ext cx="1058066" cy="1184995"/>
            <a:chOff x="1547764" y="3317808"/>
            <a:chExt cx="1179561" cy="1321065"/>
          </a:xfrm>
        </p:grpSpPr>
        <p:sp>
          <p:nvSpPr>
            <p:cNvPr id="342" name="Google Shape;342;p21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1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" name="Google Shape;345;p21"/>
          <p:cNvGrpSpPr/>
          <p:nvPr/>
        </p:nvGrpSpPr>
        <p:grpSpPr>
          <a:xfrm>
            <a:off x="5079421" y="-325336"/>
            <a:ext cx="636963" cy="713375"/>
            <a:chOff x="1547764" y="3317808"/>
            <a:chExt cx="1179561" cy="1321065"/>
          </a:xfrm>
        </p:grpSpPr>
        <p:sp>
          <p:nvSpPr>
            <p:cNvPr id="346" name="Google Shape;346;p21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" name="Google Shape;349;p21"/>
          <p:cNvGrpSpPr/>
          <p:nvPr/>
        </p:nvGrpSpPr>
        <p:grpSpPr>
          <a:xfrm>
            <a:off x="7673657" y="3841979"/>
            <a:ext cx="1134502" cy="1270600"/>
            <a:chOff x="1547764" y="3317808"/>
            <a:chExt cx="1179561" cy="1321065"/>
          </a:xfrm>
        </p:grpSpPr>
        <p:sp>
          <p:nvSpPr>
            <p:cNvPr id="350" name="Google Shape;350;p21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2"/>
          <p:cNvSpPr txBox="1"/>
          <p:nvPr>
            <p:ph type="title"/>
          </p:nvPr>
        </p:nvSpPr>
        <p:spPr>
          <a:xfrm>
            <a:off x="2904675" y="3242925"/>
            <a:ext cx="4756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5" name="Google Shape;355;p22"/>
          <p:cNvSpPr txBox="1"/>
          <p:nvPr>
            <p:ph hasCustomPrompt="1" idx="2" type="title"/>
          </p:nvPr>
        </p:nvSpPr>
        <p:spPr>
          <a:xfrm>
            <a:off x="1482525" y="3242925"/>
            <a:ext cx="1271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56" name="Google Shape;356;p22"/>
          <p:cNvSpPr txBox="1"/>
          <p:nvPr>
            <p:ph idx="1" type="subTitle"/>
          </p:nvPr>
        </p:nvSpPr>
        <p:spPr>
          <a:xfrm>
            <a:off x="2193600" y="4092275"/>
            <a:ext cx="47568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57" name="Google Shape;357;p22"/>
          <p:cNvGrpSpPr/>
          <p:nvPr/>
        </p:nvGrpSpPr>
        <p:grpSpPr>
          <a:xfrm>
            <a:off x="32727" y="4050536"/>
            <a:ext cx="1360977" cy="1524245"/>
            <a:chOff x="1547764" y="3317808"/>
            <a:chExt cx="1179561" cy="1321065"/>
          </a:xfrm>
        </p:grpSpPr>
        <p:sp>
          <p:nvSpPr>
            <p:cNvPr id="358" name="Google Shape;358;p22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22"/>
          <p:cNvGrpSpPr/>
          <p:nvPr/>
        </p:nvGrpSpPr>
        <p:grpSpPr>
          <a:xfrm>
            <a:off x="8521601" y="4414235"/>
            <a:ext cx="533162" cy="597121"/>
            <a:chOff x="1547764" y="3317808"/>
            <a:chExt cx="1179561" cy="1321065"/>
          </a:xfrm>
        </p:grpSpPr>
        <p:sp>
          <p:nvSpPr>
            <p:cNvPr id="362" name="Google Shape;362;p22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" name="Google Shape;365;p22"/>
          <p:cNvGrpSpPr/>
          <p:nvPr/>
        </p:nvGrpSpPr>
        <p:grpSpPr>
          <a:xfrm>
            <a:off x="206210" y="314305"/>
            <a:ext cx="636963" cy="713375"/>
            <a:chOff x="1547764" y="3317808"/>
            <a:chExt cx="1179561" cy="1321065"/>
          </a:xfrm>
        </p:grpSpPr>
        <p:sp>
          <p:nvSpPr>
            <p:cNvPr id="366" name="Google Shape;366;p22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22"/>
          <p:cNvGrpSpPr/>
          <p:nvPr/>
        </p:nvGrpSpPr>
        <p:grpSpPr>
          <a:xfrm>
            <a:off x="6966928" y="-398750"/>
            <a:ext cx="1449562" cy="1623457"/>
            <a:chOff x="1547764" y="3317808"/>
            <a:chExt cx="1179561" cy="1321065"/>
          </a:xfrm>
        </p:grpSpPr>
        <p:sp>
          <p:nvSpPr>
            <p:cNvPr id="370" name="Google Shape;370;p22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HEADER_1_1_1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"/>
          <p:cNvSpPr txBox="1"/>
          <p:nvPr>
            <p:ph type="title"/>
          </p:nvPr>
        </p:nvSpPr>
        <p:spPr>
          <a:xfrm>
            <a:off x="3036575" y="2044963"/>
            <a:ext cx="45132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5" name="Google Shape;375;p23"/>
          <p:cNvSpPr txBox="1"/>
          <p:nvPr>
            <p:ph hasCustomPrompt="1" idx="2" type="title"/>
          </p:nvPr>
        </p:nvSpPr>
        <p:spPr>
          <a:xfrm>
            <a:off x="1594225" y="2044963"/>
            <a:ext cx="12711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6" name="Google Shape;376;p23"/>
          <p:cNvSpPr txBox="1"/>
          <p:nvPr>
            <p:ph idx="1" type="subTitle"/>
          </p:nvPr>
        </p:nvSpPr>
        <p:spPr>
          <a:xfrm>
            <a:off x="3036575" y="2813788"/>
            <a:ext cx="4513200" cy="432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77" name="Google Shape;377;p23"/>
          <p:cNvGrpSpPr/>
          <p:nvPr/>
        </p:nvGrpSpPr>
        <p:grpSpPr>
          <a:xfrm>
            <a:off x="-301730" y="3658551"/>
            <a:ext cx="603463" cy="675857"/>
            <a:chOff x="1547764" y="3317808"/>
            <a:chExt cx="1179561" cy="1321065"/>
          </a:xfrm>
        </p:grpSpPr>
        <p:sp>
          <p:nvSpPr>
            <p:cNvPr id="378" name="Google Shape;378;p2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Google Shape;381;p23"/>
          <p:cNvGrpSpPr/>
          <p:nvPr/>
        </p:nvGrpSpPr>
        <p:grpSpPr>
          <a:xfrm>
            <a:off x="8840432" y="182818"/>
            <a:ext cx="636963" cy="713375"/>
            <a:chOff x="1547764" y="3317808"/>
            <a:chExt cx="1179561" cy="1321065"/>
          </a:xfrm>
        </p:grpSpPr>
        <p:sp>
          <p:nvSpPr>
            <p:cNvPr id="382" name="Google Shape;382;p2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" name="Google Shape;385;p23"/>
          <p:cNvGrpSpPr/>
          <p:nvPr/>
        </p:nvGrpSpPr>
        <p:grpSpPr>
          <a:xfrm>
            <a:off x="1479137" y="4064298"/>
            <a:ext cx="1398723" cy="1566519"/>
            <a:chOff x="1547764" y="3317808"/>
            <a:chExt cx="1179561" cy="1321065"/>
          </a:xfrm>
        </p:grpSpPr>
        <p:sp>
          <p:nvSpPr>
            <p:cNvPr id="386" name="Google Shape;386;p2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"/>
          <p:cNvSpPr txBox="1"/>
          <p:nvPr>
            <p:ph idx="1" type="body"/>
          </p:nvPr>
        </p:nvSpPr>
        <p:spPr>
          <a:xfrm>
            <a:off x="715617" y="1440309"/>
            <a:ext cx="3718800" cy="33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1" name="Google Shape;391;p24"/>
          <p:cNvSpPr txBox="1"/>
          <p:nvPr>
            <p:ph idx="2" type="body"/>
          </p:nvPr>
        </p:nvSpPr>
        <p:spPr>
          <a:xfrm>
            <a:off x="4700742" y="1440300"/>
            <a:ext cx="3718800" cy="33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2" name="Google Shape;392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93" name="Google Shape;393;p24"/>
          <p:cNvGrpSpPr/>
          <p:nvPr/>
        </p:nvGrpSpPr>
        <p:grpSpPr>
          <a:xfrm>
            <a:off x="228140" y="308580"/>
            <a:ext cx="412375" cy="461844"/>
            <a:chOff x="1547764" y="3317808"/>
            <a:chExt cx="1179561" cy="1321065"/>
          </a:xfrm>
        </p:grpSpPr>
        <p:sp>
          <p:nvSpPr>
            <p:cNvPr id="394" name="Google Shape;394;p2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24"/>
          <p:cNvGrpSpPr/>
          <p:nvPr/>
        </p:nvGrpSpPr>
        <p:grpSpPr>
          <a:xfrm>
            <a:off x="6898617" y="-993238"/>
            <a:ext cx="1693614" cy="1896785"/>
            <a:chOff x="1547764" y="3317808"/>
            <a:chExt cx="1179561" cy="1321065"/>
          </a:xfrm>
        </p:grpSpPr>
        <p:sp>
          <p:nvSpPr>
            <p:cNvPr id="398" name="Google Shape;398;p2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5"/>
          <p:cNvSpPr txBox="1"/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3" name="Google Shape;403;p25"/>
          <p:cNvSpPr txBox="1"/>
          <p:nvPr>
            <p:ph idx="2" type="title"/>
          </p:nvPr>
        </p:nvSpPr>
        <p:spPr>
          <a:xfrm>
            <a:off x="1266088" y="3110250"/>
            <a:ext cx="30474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4" name="Google Shape;404;p25"/>
          <p:cNvSpPr txBox="1"/>
          <p:nvPr>
            <p:ph idx="3" type="title"/>
          </p:nvPr>
        </p:nvSpPr>
        <p:spPr>
          <a:xfrm>
            <a:off x="4830503" y="3110250"/>
            <a:ext cx="30474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5" name="Google Shape;405;p25"/>
          <p:cNvSpPr txBox="1"/>
          <p:nvPr>
            <p:ph idx="1" type="subTitle"/>
          </p:nvPr>
        </p:nvSpPr>
        <p:spPr>
          <a:xfrm>
            <a:off x="4962166" y="3597875"/>
            <a:ext cx="27837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6" name="Google Shape;406;p25"/>
          <p:cNvSpPr txBox="1"/>
          <p:nvPr>
            <p:ph idx="4" type="subTitle"/>
          </p:nvPr>
        </p:nvSpPr>
        <p:spPr>
          <a:xfrm>
            <a:off x="1397751" y="3597875"/>
            <a:ext cx="27837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407" name="Google Shape;407;p25"/>
          <p:cNvGrpSpPr/>
          <p:nvPr/>
        </p:nvGrpSpPr>
        <p:grpSpPr>
          <a:xfrm>
            <a:off x="1479686" y="96384"/>
            <a:ext cx="655246" cy="733852"/>
            <a:chOff x="1547764" y="3317808"/>
            <a:chExt cx="1179561" cy="1321065"/>
          </a:xfrm>
        </p:grpSpPr>
        <p:sp>
          <p:nvSpPr>
            <p:cNvPr id="408" name="Google Shape;408;p2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" name="Google Shape;411;p25"/>
          <p:cNvGrpSpPr/>
          <p:nvPr/>
        </p:nvGrpSpPr>
        <p:grpSpPr>
          <a:xfrm>
            <a:off x="7996307" y="3749402"/>
            <a:ext cx="1585212" cy="1776040"/>
            <a:chOff x="1547764" y="3317808"/>
            <a:chExt cx="1179561" cy="1321065"/>
          </a:xfrm>
        </p:grpSpPr>
        <p:sp>
          <p:nvSpPr>
            <p:cNvPr id="412" name="Google Shape;412;p2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" name="Google Shape;415;p25"/>
          <p:cNvGrpSpPr/>
          <p:nvPr/>
        </p:nvGrpSpPr>
        <p:grpSpPr>
          <a:xfrm>
            <a:off x="-127532" y="638949"/>
            <a:ext cx="508745" cy="570040"/>
            <a:chOff x="1547764" y="3317808"/>
            <a:chExt cx="1179561" cy="1321065"/>
          </a:xfrm>
        </p:grpSpPr>
        <p:sp>
          <p:nvSpPr>
            <p:cNvPr id="416" name="Google Shape;416;p2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" name="Google Shape;419;p25"/>
          <p:cNvGrpSpPr/>
          <p:nvPr/>
        </p:nvGrpSpPr>
        <p:grpSpPr>
          <a:xfrm>
            <a:off x="7996296" y="172573"/>
            <a:ext cx="655246" cy="733852"/>
            <a:chOff x="1547764" y="3317808"/>
            <a:chExt cx="1179561" cy="1321065"/>
          </a:xfrm>
        </p:grpSpPr>
        <p:sp>
          <p:nvSpPr>
            <p:cNvPr id="420" name="Google Shape;420;p2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" name="Google Shape;423;p25"/>
          <p:cNvGrpSpPr/>
          <p:nvPr/>
        </p:nvGrpSpPr>
        <p:grpSpPr>
          <a:xfrm>
            <a:off x="-127517" y="3749405"/>
            <a:ext cx="998498" cy="1118282"/>
            <a:chOff x="1547764" y="3317808"/>
            <a:chExt cx="1179561" cy="1321065"/>
          </a:xfrm>
        </p:grpSpPr>
        <p:sp>
          <p:nvSpPr>
            <p:cNvPr id="424" name="Google Shape;424;p2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9" name="Google Shape;429;p26"/>
          <p:cNvSpPr txBox="1"/>
          <p:nvPr>
            <p:ph idx="2" type="title"/>
          </p:nvPr>
        </p:nvSpPr>
        <p:spPr>
          <a:xfrm>
            <a:off x="759221" y="1387925"/>
            <a:ext cx="251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0" name="Google Shape;430;p26"/>
          <p:cNvSpPr txBox="1"/>
          <p:nvPr>
            <p:ph idx="1" type="subTitle"/>
          </p:nvPr>
        </p:nvSpPr>
        <p:spPr>
          <a:xfrm>
            <a:off x="759217" y="1817200"/>
            <a:ext cx="2510100" cy="6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26"/>
          <p:cNvSpPr txBox="1"/>
          <p:nvPr>
            <p:ph idx="3" type="title"/>
          </p:nvPr>
        </p:nvSpPr>
        <p:spPr>
          <a:xfrm>
            <a:off x="5920675" y="2349575"/>
            <a:ext cx="251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2" name="Google Shape;432;p26"/>
          <p:cNvSpPr txBox="1"/>
          <p:nvPr>
            <p:ph idx="4" type="subTitle"/>
          </p:nvPr>
        </p:nvSpPr>
        <p:spPr>
          <a:xfrm>
            <a:off x="5920675" y="2778775"/>
            <a:ext cx="2510100" cy="6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26"/>
          <p:cNvSpPr txBox="1"/>
          <p:nvPr>
            <p:ph idx="5" type="title"/>
          </p:nvPr>
        </p:nvSpPr>
        <p:spPr>
          <a:xfrm>
            <a:off x="713225" y="3257450"/>
            <a:ext cx="251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4" name="Google Shape;434;p26"/>
          <p:cNvSpPr txBox="1"/>
          <p:nvPr>
            <p:ph idx="6" type="subTitle"/>
          </p:nvPr>
        </p:nvSpPr>
        <p:spPr>
          <a:xfrm>
            <a:off x="713226" y="3686725"/>
            <a:ext cx="2510100" cy="6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35" name="Google Shape;435;p26"/>
          <p:cNvGrpSpPr/>
          <p:nvPr/>
        </p:nvGrpSpPr>
        <p:grpSpPr>
          <a:xfrm>
            <a:off x="7750277" y="-506514"/>
            <a:ext cx="1360977" cy="1524245"/>
            <a:chOff x="1547764" y="3317808"/>
            <a:chExt cx="1179561" cy="1321065"/>
          </a:xfrm>
        </p:grpSpPr>
        <p:sp>
          <p:nvSpPr>
            <p:cNvPr id="436" name="Google Shape;436;p26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" name="Google Shape;439;p26"/>
          <p:cNvGrpSpPr/>
          <p:nvPr/>
        </p:nvGrpSpPr>
        <p:grpSpPr>
          <a:xfrm>
            <a:off x="7061388" y="4273879"/>
            <a:ext cx="1212353" cy="1358451"/>
            <a:chOff x="1547764" y="3317808"/>
            <a:chExt cx="1179561" cy="1321065"/>
          </a:xfrm>
        </p:grpSpPr>
        <p:sp>
          <p:nvSpPr>
            <p:cNvPr id="440" name="Google Shape;440;p26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6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" name="Google Shape;443;p26"/>
          <p:cNvGrpSpPr/>
          <p:nvPr/>
        </p:nvGrpSpPr>
        <p:grpSpPr>
          <a:xfrm>
            <a:off x="290083" y="4361515"/>
            <a:ext cx="471117" cy="527765"/>
            <a:chOff x="1547764" y="3317808"/>
            <a:chExt cx="1179561" cy="1321065"/>
          </a:xfrm>
        </p:grpSpPr>
        <p:sp>
          <p:nvSpPr>
            <p:cNvPr id="444" name="Google Shape;444;p26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2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9" name="Google Shape;449;p27"/>
          <p:cNvSpPr txBox="1"/>
          <p:nvPr>
            <p:ph idx="2" type="title"/>
          </p:nvPr>
        </p:nvSpPr>
        <p:spPr>
          <a:xfrm>
            <a:off x="769313" y="2997500"/>
            <a:ext cx="227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0" name="Google Shape;450;p27"/>
          <p:cNvSpPr txBox="1"/>
          <p:nvPr>
            <p:ph idx="1" type="subTitle"/>
          </p:nvPr>
        </p:nvSpPr>
        <p:spPr>
          <a:xfrm>
            <a:off x="769313" y="3544075"/>
            <a:ext cx="22761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27"/>
          <p:cNvSpPr txBox="1"/>
          <p:nvPr>
            <p:ph idx="3" type="title"/>
          </p:nvPr>
        </p:nvSpPr>
        <p:spPr>
          <a:xfrm>
            <a:off x="3433942" y="1719625"/>
            <a:ext cx="227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2" name="Google Shape;452;p27"/>
          <p:cNvSpPr txBox="1"/>
          <p:nvPr>
            <p:ph idx="4" type="subTitle"/>
          </p:nvPr>
        </p:nvSpPr>
        <p:spPr>
          <a:xfrm>
            <a:off x="3433944" y="2266200"/>
            <a:ext cx="22761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27"/>
          <p:cNvSpPr txBox="1"/>
          <p:nvPr>
            <p:ph idx="5" type="title"/>
          </p:nvPr>
        </p:nvSpPr>
        <p:spPr>
          <a:xfrm>
            <a:off x="6098578" y="2997500"/>
            <a:ext cx="227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4" name="Google Shape;454;p27"/>
          <p:cNvSpPr txBox="1"/>
          <p:nvPr>
            <p:ph idx="6" type="subTitle"/>
          </p:nvPr>
        </p:nvSpPr>
        <p:spPr>
          <a:xfrm>
            <a:off x="6098581" y="3544075"/>
            <a:ext cx="22761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55" name="Google Shape;455;p27"/>
          <p:cNvGrpSpPr/>
          <p:nvPr/>
        </p:nvGrpSpPr>
        <p:grpSpPr>
          <a:xfrm>
            <a:off x="7750277" y="-506514"/>
            <a:ext cx="1360977" cy="1524245"/>
            <a:chOff x="1547764" y="3317808"/>
            <a:chExt cx="1179561" cy="1321065"/>
          </a:xfrm>
        </p:grpSpPr>
        <p:sp>
          <p:nvSpPr>
            <p:cNvPr id="456" name="Google Shape;456;p27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7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7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" name="Google Shape;459;p27"/>
          <p:cNvGrpSpPr/>
          <p:nvPr/>
        </p:nvGrpSpPr>
        <p:grpSpPr>
          <a:xfrm>
            <a:off x="7393425" y="4645709"/>
            <a:ext cx="880424" cy="986439"/>
            <a:chOff x="1547764" y="3317808"/>
            <a:chExt cx="1179561" cy="1321065"/>
          </a:xfrm>
        </p:grpSpPr>
        <p:sp>
          <p:nvSpPr>
            <p:cNvPr id="460" name="Google Shape;460;p27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7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7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27"/>
          <p:cNvGrpSpPr/>
          <p:nvPr/>
        </p:nvGrpSpPr>
        <p:grpSpPr>
          <a:xfrm>
            <a:off x="290083" y="4361515"/>
            <a:ext cx="471117" cy="527765"/>
            <a:chOff x="1547764" y="3317808"/>
            <a:chExt cx="1179561" cy="1321065"/>
          </a:xfrm>
        </p:grpSpPr>
        <p:sp>
          <p:nvSpPr>
            <p:cNvPr id="464" name="Google Shape;464;p27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7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7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" name="Google Shape;467;p27"/>
          <p:cNvGrpSpPr/>
          <p:nvPr/>
        </p:nvGrpSpPr>
        <p:grpSpPr>
          <a:xfrm>
            <a:off x="273002" y="368725"/>
            <a:ext cx="1067031" cy="1195035"/>
            <a:chOff x="1547764" y="3317808"/>
            <a:chExt cx="1179561" cy="1321065"/>
          </a:xfrm>
        </p:grpSpPr>
        <p:sp>
          <p:nvSpPr>
            <p:cNvPr id="468" name="Google Shape;468;p27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7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7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8"/>
          <p:cNvSpPr txBox="1"/>
          <p:nvPr>
            <p:ph type="title"/>
          </p:nvPr>
        </p:nvSpPr>
        <p:spPr>
          <a:xfrm>
            <a:off x="720000" y="517234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3" name="Google Shape;473;p28"/>
          <p:cNvSpPr txBox="1"/>
          <p:nvPr>
            <p:ph idx="2" type="title"/>
          </p:nvPr>
        </p:nvSpPr>
        <p:spPr>
          <a:xfrm>
            <a:off x="769313" y="3192600"/>
            <a:ext cx="227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4" name="Google Shape;474;p28"/>
          <p:cNvSpPr txBox="1"/>
          <p:nvPr>
            <p:ph idx="1" type="subTitle"/>
          </p:nvPr>
        </p:nvSpPr>
        <p:spPr>
          <a:xfrm>
            <a:off x="769325" y="3586775"/>
            <a:ext cx="2276100" cy="7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28"/>
          <p:cNvSpPr txBox="1"/>
          <p:nvPr>
            <p:ph idx="3" type="title"/>
          </p:nvPr>
        </p:nvSpPr>
        <p:spPr>
          <a:xfrm>
            <a:off x="3433942" y="3192600"/>
            <a:ext cx="227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3433949" y="3586775"/>
            <a:ext cx="2276100" cy="7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28"/>
          <p:cNvSpPr txBox="1"/>
          <p:nvPr>
            <p:ph idx="5" type="title"/>
          </p:nvPr>
        </p:nvSpPr>
        <p:spPr>
          <a:xfrm>
            <a:off x="6098578" y="3192600"/>
            <a:ext cx="227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8" name="Google Shape;478;p28"/>
          <p:cNvSpPr txBox="1"/>
          <p:nvPr>
            <p:ph idx="6" type="subTitle"/>
          </p:nvPr>
        </p:nvSpPr>
        <p:spPr>
          <a:xfrm>
            <a:off x="6098581" y="3586775"/>
            <a:ext cx="2276100" cy="7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79" name="Google Shape;479;p28"/>
          <p:cNvGrpSpPr/>
          <p:nvPr/>
        </p:nvGrpSpPr>
        <p:grpSpPr>
          <a:xfrm>
            <a:off x="-734523" y="207861"/>
            <a:ext cx="1360977" cy="1524245"/>
            <a:chOff x="1547764" y="3317808"/>
            <a:chExt cx="1179561" cy="1321065"/>
          </a:xfrm>
        </p:grpSpPr>
        <p:sp>
          <p:nvSpPr>
            <p:cNvPr id="480" name="Google Shape;480;p28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8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8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28"/>
          <p:cNvGrpSpPr/>
          <p:nvPr/>
        </p:nvGrpSpPr>
        <p:grpSpPr>
          <a:xfrm>
            <a:off x="8374674" y="266733"/>
            <a:ext cx="880424" cy="986439"/>
            <a:chOff x="1547764" y="3317808"/>
            <a:chExt cx="1179561" cy="1321065"/>
          </a:xfrm>
        </p:grpSpPr>
        <p:sp>
          <p:nvSpPr>
            <p:cNvPr id="484" name="Google Shape;484;p28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8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p28"/>
          <p:cNvGrpSpPr/>
          <p:nvPr/>
        </p:nvGrpSpPr>
        <p:grpSpPr>
          <a:xfrm>
            <a:off x="173475" y="4474334"/>
            <a:ext cx="880424" cy="986439"/>
            <a:chOff x="1547764" y="3317808"/>
            <a:chExt cx="1179561" cy="1321065"/>
          </a:xfrm>
        </p:grpSpPr>
        <p:sp>
          <p:nvSpPr>
            <p:cNvPr id="488" name="Google Shape;488;p28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8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8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28"/>
          <p:cNvGrpSpPr/>
          <p:nvPr/>
        </p:nvGrpSpPr>
        <p:grpSpPr>
          <a:xfrm>
            <a:off x="8374684" y="4295017"/>
            <a:ext cx="559938" cy="627110"/>
            <a:chOff x="1547764" y="3317808"/>
            <a:chExt cx="1179561" cy="1321065"/>
          </a:xfrm>
        </p:grpSpPr>
        <p:sp>
          <p:nvSpPr>
            <p:cNvPr id="492" name="Google Shape;492;p28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7" name="Google Shape;497;p29"/>
          <p:cNvSpPr txBox="1"/>
          <p:nvPr>
            <p:ph idx="2" type="title"/>
          </p:nvPr>
        </p:nvSpPr>
        <p:spPr>
          <a:xfrm>
            <a:off x="694700" y="1618250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8" name="Google Shape;498;p29"/>
          <p:cNvSpPr txBox="1"/>
          <p:nvPr>
            <p:ph idx="1" type="subTitle"/>
          </p:nvPr>
        </p:nvSpPr>
        <p:spPr>
          <a:xfrm>
            <a:off x="694700" y="21285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29"/>
          <p:cNvSpPr txBox="1"/>
          <p:nvPr>
            <p:ph idx="3" type="title"/>
          </p:nvPr>
        </p:nvSpPr>
        <p:spPr>
          <a:xfrm>
            <a:off x="6471083" y="1618250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0" name="Google Shape;500;p29"/>
          <p:cNvSpPr txBox="1"/>
          <p:nvPr>
            <p:ph idx="4" type="subTitle"/>
          </p:nvPr>
        </p:nvSpPr>
        <p:spPr>
          <a:xfrm>
            <a:off x="6471079" y="21285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29"/>
          <p:cNvSpPr txBox="1"/>
          <p:nvPr>
            <p:ph idx="5" type="title"/>
          </p:nvPr>
        </p:nvSpPr>
        <p:spPr>
          <a:xfrm>
            <a:off x="694700" y="3051650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2" name="Google Shape;502;p29"/>
          <p:cNvSpPr txBox="1"/>
          <p:nvPr>
            <p:ph idx="6" type="subTitle"/>
          </p:nvPr>
        </p:nvSpPr>
        <p:spPr>
          <a:xfrm>
            <a:off x="694700" y="35619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3" name="Google Shape;503;p29"/>
          <p:cNvSpPr txBox="1"/>
          <p:nvPr>
            <p:ph idx="7" type="title"/>
          </p:nvPr>
        </p:nvSpPr>
        <p:spPr>
          <a:xfrm>
            <a:off x="6471083" y="3051650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4" name="Google Shape;504;p29"/>
          <p:cNvSpPr txBox="1"/>
          <p:nvPr>
            <p:ph idx="8" type="subTitle"/>
          </p:nvPr>
        </p:nvSpPr>
        <p:spPr>
          <a:xfrm>
            <a:off x="6471079" y="35619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29"/>
          <p:cNvSpPr txBox="1"/>
          <p:nvPr>
            <p:ph hasCustomPrompt="1" idx="9" type="title"/>
          </p:nvPr>
        </p:nvSpPr>
        <p:spPr>
          <a:xfrm>
            <a:off x="2826562" y="1713050"/>
            <a:ext cx="1428000" cy="79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06" name="Google Shape;506;p29"/>
          <p:cNvSpPr txBox="1"/>
          <p:nvPr>
            <p:ph hasCustomPrompt="1" idx="13" type="title"/>
          </p:nvPr>
        </p:nvSpPr>
        <p:spPr>
          <a:xfrm>
            <a:off x="4889446" y="1713050"/>
            <a:ext cx="1428000" cy="79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07" name="Google Shape;507;p29"/>
          <p:cNvSpPr txBox="1"/>
          <p:nvPr>
            <p:ph hasCustomPrompt="1" idx="14" type="title"/>
          </p:nvPr>
        </p:nvSpPr>
        <p:spPr>
          <a:xfrm>
            <a:off x="2826562" y="3157600"/>
            <a:ext cx="1428000" cy="79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08" name="Google Shape;508;p29"/>
          <p:cNvSpPr txBox="1"/>
          <p:nvPr>
            <p:ph hasCustomPrompt="1" idx="15" type="title"/>
          </p:nvPr>
        </p:nvSpPr>
        <p:spPr>
          <a:xfrm>
            <a:off x="4889446" y="3146450"/>
            <a:ext cx="1428000" cy="79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509" name="Google Shape;509;p29"/>
          <p:cNvGrpSpPr/>
          <p:nvPr/>
        </p:nvGrpSpPr>
        <p:grpSpPr>
          <a:xfrm>
            <a:off x="242346" y="985756"/>
            <a:ext cx="636963" cy="713639"/>
            <a:chOff x="1547764" y="3317808"/>
            <a:chExt cx="1179561" cy="1321065"/>
          </a:xfrm>
        </p:grpSpPr>
        <p:sp>
          <p:nvSpPr>
            <p:cNvPr id="510" name="Google Shape;510;p2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" name="Google Shape;513;p29"/>
          <p:cNvGrpSpPr/>
          <p:nvPr/>
        </p:nvGrpSpPr>
        <p:grpSpPr>
          <a:xfrm>
            <a:off x="8134775" y="314519"/>
            <a:ext cx="744421" cy="833724"/>
            <a:chOff x="1547764" y="3317808"/>
            <a:chExt cx="1179561" cy="1321065"/>
          </a:xfrm>
        </p:grpSpPr>
        <p:sp>
          <p:nvSpPr>
            <p:cNvPr id="514" name="Google Shape;514;p2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" name="Google Shape;517;p29"/>
          <p:cNvGrpSpPr/>
          <p:nvPr/>
        </p:nvGrpSpPr>
        <p:grpSpPr>
          <a:xfrm>
            <a:off x="3891515" y="4198861"/>
            <a:ext cx="1360977" cy="1524245"/>
            <a:chOff x="1547764" y="3317808"/>
            <a:chExt cx="1179561" cy="1321065"/>
          </a:xfrm>
        </p:grpSpPr>
        <p:sp>
          <p:nvSpPr>
            <p:cNvPr id="518" name="Google Shape;518;p2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3" name="Google Shape;523;p30"/>
          <p:cNvSpPr txBox="1"/>
          <p:nvPr>
            <p:ph idx="2" type="title"/>
          </p:nvPr>
        </p:nvSpPr>
        <p:spPr>
          <a:xfrm>
            <a:off x="1101175" y="186537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4" name="Google Shape;524;p30"/>
          <p:cNvSpPr txBox="1"/>
          <p:nvPr>
            <p:ph idx="1" type="subTitle"/>
          </p:nvPr>
        </p:nvSpPr>
        <p:spPr>
          <a:xfrm>
            <a:off x="1101175" y="237570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3" type="title"/>
          </p:nvPr>
        </p:nvSpPr>
        <p:spPr>
          <a:xfrm>
            <a:off x="3578948" y="186537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6" name="Google Shape;526;p30"/>
          <p:cNvSpPr txBox="1"/>
          <p:nvPr>
            <p:ph idx="4" type="subTitle"/>
          </p:nvPr>
        </p:nvSpPr>
        <p:spPr>
          <a:xfrm>
            <a:off x="3578948" y="237570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7" name="Google Shape;527;p30"/>
          <p:cNvSpPr txBox="1"/>
          <p:nvPr>
            <p:ph idx="5" type="title"/>
          </p:nvPr>
        </p:nvSpPr>
        <p:spPr>
          <a:xfrm>
            <a:off x="1101175" y="36134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8" name="Google Shape;528;p30"/>
          <p:cNvSpPr txBox="1"/>
          <p:nvPr>
            <p:ph idx="6" type="subTitle"/>
          </p:nvPr>
        </p:nvSpPr>
        <p:spPr>
          <a:xfrm>
            <a:off x="1101175" y="41237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30"/>
          <p:cNvSpPr txBox="1"/>
          <p:nvPr>
            <p:ph idx="7" type="title"/>
          </p:nvPr>
        </p:nvSpPr>
        <p:spPr>
          <a:xfrm>
            <a:off x="3578948" y="36134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0" name="Google Shape;530;p30"/>
          <p:cNvSpPr txBox="1"/>
          <p:nvPr>
            <p:ph idx="8" type="subTitle"/>
          </p:nvPr>
        </p:nvSpPr>
        <p:spPr>
          <a:xfrm>
            <a:off x="3578948" y="41237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30"/>
          <p:cNvSpPr txBox="1"/>
          <p:nvPr>
            <p:ph idx="9" type="title"/>
          </p:nvPr>
        </p:nvSpPr>
        <p:spPr>
          <a:xfrm>
            <a:off x="6056727" y="186537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2" name="Google Shape;532;p30"/>
          <p:cNvSpPr txBox="1"/>
          <p:nvPr>
            <p:ph idx="13" type="subTitle"/>
          </p:nvPr>
        </p:nvSpPr>
        <p:spPr>
          <a:xfrm>
            <a:off x="6056727" y="237570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30"/>
          <p:cNvSpPr txBox="1"/>
          <p:nvPr>
            <p:ph idx="14" type="title"/>
          </p:nvPr>
        </p:nvSpPr>
        <p:spPr>
          <a:xfrm>
            <a:off x="6056727" y="36134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4" name="Google Shape;534;p30"/>
          <p:cNvSpPr txBox="1"/>
          <p:nvPr>
            <p:ph idx="15" type="subTitle"/>
          </p:nvPr>
        </p:nvSpPr>
        <p:spPr>
          <a:xfrm>
            <a:off x="6056727" y="41237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35" name="Google Shape;535;p30"/>
          <p:cNvGrpSpPr/>
          <p:nvPr/>
        </p:nvGrpSpPr>
        <p:grpSpPr>
          <a:xfrm>
            <a:off x="-205814" y="300369"/>
            <a:ext cx="1129076" cy="1264523"/>
            <a:chOff x="1547764" y="3317808"/>
            <a:chExt cx="1179561" cy="1321065"/>
          </a:xfrm>
        </p:grpSpPr>
        <p:sp>
          <p:nvSpPr>
            <p:cNvPr id="536" name="Google Shape;536;p30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0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9" name="Google Shape;539;p30"/>
          <p:cNvGrpSpPr/>
          <p:nvPr/>
        </p:nvGrpSpPr>
        <p:grpSpPr>
          <a:xfrm>
            <a:off x="8118928" y="618745"/>
            <a:ext cx="844802" cy="946147"/>
            <a:chOff x="1547764" y="3317808"/>
            <a:chExt cx="1179561" cy="1321065"/>
          </a:xfrm>
        </p:grpSpPr>
        <p:sp>
          <p:nvSpPr>
            <p:cNvPr id="540" name="Google Shape;540;p30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"/>
          <p:cNvSpPr txBox="1"/>
          <p:nvPr>
            <p:ph type="title"/>
          </p:nvPr>
        </p:nvSpPr>
        <p:spPr>
          <a:xfrm>
            <a:off x="720000" y="445025"/>
            <a:ext cx="54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" type="body"/>
          </p:nvPr>
        </p:nvSpPr>
        <p:spPr>
          <a:xfrm>
            <a:off x="720000" y="1291450"/>
            <a:ext cx="7704000" cy="33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50" name="Google Shape;50;p4"/>
          <p:cNvGrpSpPr/>
          <p:nvPr/>
        </p:nvGrpSpPr>
        <p:grpSpPr>
          <a:xfrm>
            <a:off x="8432581" y="152490"/>
            <a:ext cx="808943" cy="905986"/>
            <a:chOff x="1547764" y="3317808"/>
            <a:chExt cx="1179561" cy="1321065"/>
          </a:xfrm>
        </p:grpSpPr>
        <p:sp>
          <p:nvSpPr>
            <p:cNvPr id="51" name="Google Shape;51;p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7541049" y="76207"/>
            <a:ext cx="434786" cy="486945"/>
            <a:chOff x="1547764" y="3317808"/>
            <a:chExt cx="1179561" cy="1321065"/>
          </a:xfrm>
        </p:grpSpPr>
        <p:sp>
          <p:nvSpPr>
            <p:cNvPr id="55" name="Google Shape;55;p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8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713146" y="1946750"/>
            <a:ext cx="2497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45" name="Google Shape;545;p31"/>
          <p:cNvSpPr txBox="1"/>
          <p:nvPr>
            <p:ph idx="2" type="subTitle"/>
          </p:nvPr>
        </p:nvSpPr>
        <p:spPr>
          <a:xfrm>
            <a:off x="5933344" y="3238250"/>
            <a:ext cx="2497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46" name="Google Shape;546;p31"/>
          <p:cNvSpPr txBox="1"/>
          <p:nvPr>
            <p:ph idx="3" type="subTitle"/>
          </p:nvPr>
        </p:nvSpPr>
        <p:spPr>
          <a:xfrm>
            <a:off x="713146" y="1546400"/>
            <a:ext cx="24975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0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47" name="Google Shape;547;p31"/>
          <p:cNvSpPr txBox="1"/>
          <p:nvPr>
            <p:ph idx="4" type="subTitle"/>
          </p:nvPr>
        </p:nvSpPr>
        <p:spPr>
          <a:xfrm>
            <a:off x="5933344" y="3818550"/>
            <a:ext cx="24975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0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548" name="Google Shape;548;p31"/>
          <p:cNvGrpSpPr/>
          <p:nvPr/>
        </p:nvGrpSpPr>
        <p:grpSpPr>
          <a:xfrm>
            <a:off x="-119518" y="-424723"/>
            <a:ext cx="1585212" cy="1776040"/>
            <a:chOff x="1547764" y="3317808"/>
            <a:chExt cx="1179561" cy="1321065"/>
          </a:xfrm>
        </p:grpSpPr>
        <p:sp>
          <p:nvSpPr>
            <p:cNvPr id="549" name="Google Shape;549;p31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" name="Google Shape;552;p31"/>
          <p:cNvGrpSpPr/>
          <p:nvPr/>
        </p:nvGrpSpPr>
        <p:grpSpPr>
          <a:xfrm>
            <a:off x="8236228" y="4172489"/>
            <a:ext cx="778392" cy="872167"/>
            <a:chOff x="1547764" y="3317808"/>
            <a:chExt cx="1179561" cy="1321065"/>
          </a:xfrm>
        </p:grpSpPr>
        <p:sp>
          <p:nvSpPr>
            <p:cNvPr id="553" name="Google Shape;553;p31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6" name="Google Shape;556;p31"/>
          <p:cNvGrpSpPr/>
          <p:nvPr/>
        </p:nvGrpSpPr>
        <p:grpSpPr>
          <a:xfrm>
            <a:off x="221916" y="4051810"/>
            <a:ext cx="778392" cy="871771"/>
            <a:chOff x="1547764" y="3317808"/>
            <a:chExt cx="1179561" cy="1321065"/>
          </a:xfrm>
        </p:grpSpPr>
        <p:sp>
          <p:nvSpPr>
            <p:cNvPr id="557" name="Google Shape;557;p31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0" name="Google Shape;560;p31"/>
          <p:cNvSpPr txBox="1"/>
          <p:nvPr>
            <p:ph idx="5" type="subTitle"/>
          </p:nvPr>
        </p:nvSpPr>
        <p:spPr>
          <a:xfrm>
            <a:off x="713138" y="3818550"/>
            <a:ext cx="24975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T Sans"/>
              <a:buNone/>
              <a:defRPr sz="20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561" name="Google Shape;561;p31"/>
          <p:cNvGrpSpPr/>
          <p:nvPr/>
        </p:nvGrpSpPr>
        <p:grpSpPr>
          <a:xfrm>
            <a:off x="8268092" y="122857"/>
            <a:ext cx="607946" cy="680877"/>
            <a:chOff x="1547764" y="3317808"/>
            <a:chExt cx="1179561" cy="1321065"/>
          </a:xfrm>
        </p:grpSpPr>
        <p:sp>
          <p:nvSpPr>
            <p:cNvPr id="562" name="Google Shape;562;p31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5" name="Google Shape;565;p31"/>
          <p:cNvSpPr txBox="1"/>
          <p:nvPr>
            <p:ph idx="6" type="subTitle"/>
          </p:nvPr>
        </p:nvSpPr>
        <p:spPr>
          <a:xfrm>
            <a:off x="713138" y="3238250"/>
            <a:ext cx="2497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66" name="Google Shape;566;p3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7" name="Google Shape;567;p31"/>
          <p:cNvSpPr txBox="1"/>
          <p:nvPr>
            <p:ph idx="7" type="subTitle"/>
          </p:nvPr>
        </p:nvSpPr>
        <p:spPr>
          <a:xfrm>
            <a:off x="5933353" y="1946750"/>
            <a:ext cx="2497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68" name="Google Shape;568;p31"/>
          <p:cNvSpPr txBox="1"/>
          <p:nvPr>
            <p:ph idx="8" type="subTitle"/>
          </p:nvPr>
        </p:nvSpPr>
        <p:spPr>
          <a:xfrm>
            <a:off x="5933353" y="1546400"/>
            <a:ext cx="24975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0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569" name="Google Shape;569;p31"/>
          <p:cNvGrpSpPr/>
          <p:nvPr/>
        </p:nvGrpSpPr>
        <p:grpSpPr>
          <a:xfrm>
            <a:off x="8580775" y="1836729"/>
            <a:ext cx="1108198" cy="1241141"/>
            <a:chOff x="1547764" y="3317808"/>
            <a:chExt cx="1179561" cy="1321065"/>
          </a:xfrm>
        </p:grpSpPr>
        <p:sp>
          <p:nvSpPr>
            <p:cNvPr id="570" name="Google Shape;570;p31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3" name="Google Shape;573;p31"/>
          <p:cNvSpPr txBox="1"/>
          <p:nvPr>
            <p:ph hasCustomPrompt="1" idx="9" type="title"/>
          </p:nvPr>
        </p:nvSpPr>
        <p:spPr>
          <a:xfrm>
            <a:off x="3212888" y="1724300"/>
            <a:ext cx="1428000" cy="65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74" name="Google Shape;574;p31"/>
          <p:cNvSpPr txBox="1"/>
          <p:nvPr>
            <p:ph hasCustomPrompt="1" idx="13" type="title"/>
          </p:nvPr>
        </p:nvSpPr>
        <p:spPr>
          <a:xfrm>
            <a:off x="4503113" y="1724300"/>
            <a:ext cx="1428000" cy="65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4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75" name="Google Shape;575;p31"/>
          <p:cNvSpPr txBox="1"/>
          <p:nvPr>
            <p:ph hasCustomPrompt="1" idx="14" type="title"/>
          </p:nvPr>
        </p:nvSpPr>
        <p:spPr>
          <a:xfrm>
            <a:off x="3212888" y="3386850"/>
            <a:ext cx="1428000" cy="65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76" name="Google Shape;576;p31"/>
          <p:cNvSpPr txBox="1"/>
          <p:nvPr>
            <p:ph hasCustomPrompt="1" idx="15" type="title"/>
          </p:nvPr>
        </p:nvSpPr>
        <p:spPr>
          <a:xfrm>
            <a:off x="4503113" y="3386850"/>
            <a:ext cx="1428000" cy="65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4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2"/>
          <p:cNvSpPr txBox="1"/>
          <p:nvPr>
            <p:ph type="title"/>
          </p:nvPr>
        </p:nvSpPr>
        <p:spPr>
          <a:xfrm>
            <a:off x="2424600" y="539496"/>
            <a:ext cx="4294800" cy="11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9" name="Google Shape;579;p32"/>
          <p:cNvSpPr txBox="1"/>
          <p:nvPr>
            <p:ph idx="1" type="subTitle"/>
          </p:nvPr>
        </p:nvSpPr>
        <p:spPr>
          <a:xfrm>
            <a:off x="3103350" y="1884650"/>
            <a:ext cx="2937300" cy="11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/>
        </p:nvSpPr>
        <p:spPr>
          <a:xfrm>
            <a:off x="2601600" y="3901475"/>
            <a:ext cx="39408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581" name="Google Shape;581;p32"/>
          <p:cNvGrpSpPr/>
          <p:nvPr/>
        </p:nvGrpSpPr>
        <p:grpSpPr>
          <a:xfrm>
            <a:off x="7982738" y="2846795"/>
            <a:ext cx="1573062" cy="1761772"/>
            <a:chOff x="1547764" y="3317808"/>
            <a:chExt cx="1179561" cy="1321065"/>
          </a:xfrm>
        </p:grpSpPr>
        <p:sp>
          <p:nvSpPr>
            <p:cNvPr id="582" name="Google Shape;582;p32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5" name="Google Shape;585;p32"/>
          <p:cNvGrpSpPr/>
          <p:nvPr/>
        </p:nvGrpSpPr>
        <p:grpSpPr>
          <a:xfrm>
            <a:off x="-721353" y="539492"/>
            <a:ext cx="2108937" cy="2361932"/>
            <a:chOff x="1547764" y="3317808"/>
            <a:chExt cx="1179561" cy="1321065"/>
          </a:xfrm>
        </p:grpSpPr>
        <p:sp>
          <p:nvSpPr>
            <p:cNvPr id="586" name="Google Shape;586;p32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33"/>
          <p:cNvGrpSpPr/>
          <p:nvPr/>
        </p:nvGrpSpPr>
        <p:grpSpPr>
          <a:xfrm>
            <a:off x="321038" y="510120"/>
            <a:ext cx="585298" cy="655512"/>
            <a:chOff x="1547764" y="3317808"/>
            <a:chExt cx="1179561" cy="1321065"/>
          </a:xfrm>
        </p:grpSpPr>
        <p:sp>
          <p:nvSpPr>
            <p:cNvPr id="591" name="Google Shape;591;p3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4" name="Google Shape;594;p33"/>
          <p:cNvGrpSpPr/>
          <p:nvPr/>
        </p:nvGrpSpPr>
        <p:grpSpPr>
          <a:xfrm>
            <a:off x="7990561" y="344658"/>
            <a:ext cx="880424" cy="986439"/>
            <a:chOff x="1547764" y="3317808"/>
            <a:chExt cx="1179561" cy="1321065"/>
          </a:xfrm>
        </p:grpSpPr>
        <p:sp>
          <p:nvSpPr>
            <p:cNvPr id="595" name="Google Shape;595;p3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" name="Google Shape;598;p33"/>
          <p:cNvGrpSpPr/>
          <p:nvPr/>
        </p:nvGrpSpPr>
        <p:grpSpPr>
          <a:xfrm>
            <a:off x="281375" y="4115359"/>
            <a:ext cx="880424" cy="986439"/>
            <a:chOff x="1547764" y="3317808"/>
            <a:chExt cx="1179561" cy="1321065"/>
          </a:xfrm>
        </p:grpSpPr>
        <p:sp>
          <p:nvSpPr>
            <p:cNvPr id="599" name="Google Shape;599;p3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" name="Google Shape;602;p33"/>
          <p:cNvGrpSpPr/>
          <p:nvPr/>
        </p:nvGrpSpPr>
        <p:grpSpPr>
          <a:xfrm>
            <a:off x="8174100" y="3774939"/>
            <a:ext cx="880424" cy="986043"/>
            <a:chOff x="1547764" y="3317808"/>
            <a:chExt cx="1179561" cy="1321065"/>
          </a:xfrm>
        </p:grpSpPr>
        <p:sp>
          <p:nvSpPr>
            <p:cNvPr id="603" name="Google Shape;603;p3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" name="Google Shape;606;p33"/>
          <p:cNvGrpSpPr/>
          <p:nvPr/>
        </p:nvGrpSpPr>
        <p:grpSpPr>
          <a:xfrm>
            <a:off x="1651367" y="691910"/>
            <a:ext cx="1648318" cy="1846056"/>
            <a:chOff x="1547764" y="3317808"/>
            <a:chExt cx="1179561" cy="1321065"/>
          </a:xfrm>
        </p:grpSpPr>
        <p:sp>
          <p:nvSpPr>
            <p:cNvPr id="607" name="Google Shape;607;p3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Google Shape;610;p33"/>
          <p:cNvGrpSpPr/>
          <p:nvPr/>
        </p:nvGrpSpPr>
        <p:grpSpPr>
          <a:xfrm>
            <a:off x="5253968" y="2721887"/>
            <a:ext cx="1296809" cy="1453039"/>
            <a:chOff x="1547764" y="3317808"/>
            <a:chExt cx="1179561" cy="1321065"/>
          </a:xfrm>
        </p:grpSpPr>
        <p:sp>
          <p:nvSpPr>
            <p:cNvPr id="611" name="Google Shape;611;p3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" name="Google Shape;614;p33"/>
          <p:cNvGrpSpPr/>
          <p:nvPr/>
        </p:nvGrpSpPr>
        <p:grpSpPr>
          <a:xfrm>
            <a:off x="2527402" y="3236736"/>
            <a:ext cx="1360977" cy="1524245"/>
            <a:chOff x="1547764" y="3317808"/>
            <a:chExt cx="1179561" cy="1321065"/>
          </a:xfrm>
        </p:grpSpPr>
        <p:sp>
          <p:nvSpPr>
            <p:cNvPr id="615" name="Google Shape;615;p3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8" name="Google Shape;618;p33"/>
          <p:cNvGrpSpPr/>
          <p:nvPr/>
        </p:nvGrpSpPr>
        <p:grpSpPr>
          <a:xfrm>
            <a:off x="5124877" y="75761"/>
            <a:ext cx="1360977" cy="1524245"/>
            <a:chOff x="1547764" y="3317808"/>
            <a:chExt cx="1179561" cy="1321065"/>
          </a:xfrm>
        </p:grpSpPr>
        <p:sp>
          <p:nvSpPr>
            <p:cNvPr id="619" name="Google Shape;619;p3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" name="Google Shape;622;p33"/>
          <p:cNvGrpSpPr/>
          <p:nvPr/>
        </p:nvGrpSpPr>
        <p:grpSpPr>
          <a:xfrm>
            <a:off x="7186121" y="1975903"/>
            <a:ext cx="445166" cy="498570"/>
            <a:chOff x="1547764" y="3317808"/>
            <a:chExt cx="1179561" cy="1321065"/>
          </a:xfrm>
        </p:grpSpPr>
        <p:sp>
          <p:nvSpPr>
            <p:cNvPr id="623" name="Google Shape;623;p3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" name="Google Shape;626;p33"/>
          <p:cNvGrpSpPr/>
          <p:nvPr/>
        </p:nvGrpSpPr>
        <p:grpSpPr>
          <a:xfrm>
            <a:off x="4115464" y="1477078"/>
            <a:ext cx="445166" cy="498834"/>
            <a:chOff x="1547764" y="3317808"/>
            <a:chExt cx="1179561" cy="1321065"/>
          </a:xfrm>
        </p:grpSpPr>
        <p:sp>
          <p:nvSpPr>
            <p:cNvPr id="627" name="Google Shape;627;p3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0" name="Google Shape;630;p33"/>
          <p:cNvGrpSpPr/>
          <p:nvPr/>
        </p:nvGrpSpPr>
        <p:grpSpPr>
          <a:xfrm>
            <a:off x="713221" y="2569478"/>
            <a:ext cx="445166" cy="498570"/>
            <a:chOff x="1547764" y="3317808"/>
            <a:chExt cx="1179561" cy="1321065"/>
          </a:xfrm>
        </p:grpSpPr>
        <p:sp>
          <p:nvSpPr>
            <p:cNvPr id="631" name="Google Shape;631;p3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34"/>
          <p:cNvGrpSpPr/>
          <p:nvPr/>
        </p:nvGrpSpPr>
        <p:grpSpPr>
          <a:xfrm>
            <a:off x="231599" y="238158"/>
            <a:ext cx="880424" cy="986439"/>
            <a:chOff x="1547764" y="3317808"/>
            <a:chExt cx="1179561" cy="1321065"/>
          </a:xfrm>
        </p:grpSpPr>
        <p:sp>
          <p:nvSpPr>
            <p:cNvPr id="636" name="Google Shape;636;p3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34"/>
          <p:cNvGrpSpPr/>
          <p:nvPr/>
        </p:nvGrpSpPr>
        <p:grpSpPr>
          <a:xfrm>
            <a:off x="7393425" y="4608584"/>
            <a:ext cx="880424" cy="986439"/>
            <a:chOff x="1547764" y="3317808"/>
            <a:chExt cx="1179561" cy="1321065"/>
          </a:xfrm>
        </p:grpSpPr>
        <p:sp>
          <p:nvSpPr>
            <p:cNvPr id="640" name="Google Shape;640;p3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" name="Google Shape;643;p34"/>
          <p:cNvGrpSpPr/>
          <p:nvPr/>
        </p:nvGrpSpPr>
        <p:grpSpPr>
          <a:xfrm>
            <a:off x="290083" y="4361515"/>
            <a:ext cx="471117" cy="527765"/>
            <a:chOff x="1547764" y="3317808"/>
            <a:chExt cx="1179561" cy="1321065"/>
          </a:xfrm>
        </p:grpSpPr>
        <p:sp>
          <p:nvSpPr>
            <p:cNvPr id="644" name="Google Shape;644;p3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7" name="Google Shape;647;p34"/>
          <p:cNvGrpSpPr/>
          <p:nvPr/>
        </p:nvGrpSpPr>
        <p:grpSpPr>
          <a:xfrm>
            <a:off x="7581802" y="-620814"/>
            <a:ext cx="1360977" cy="1524245"/>
            <a:chOff x="1547764" y="3317808"/>
            <a:chExt cx="1179561" cy="1321065"/>
          </a:xfrm>
        </p:grpSpPr>
        <p:sp>
          <p:nvSpPr>
            <p:cNvPr id="648" name="Google Shape;648;p3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1" name="Google Shape;651;p34"/>
          <p:cNvGrpSpPr/>
          <p:nvPr/>
        </p:nvGrpSpPr>
        <p:grpSpPr>
          <a:xfrm>
            <a:off x="904384" y="4105742"/>
            <a:ext cx="559938" cy="627110"/>
            <a:chOff x="1547764" y="3317808"/>
            <a:chExt cx="1179561" cy="1321065"/>
          </a:xfrm>
        </p:grpSpPr>
        <p:sp>
          <p:nvSpPr>
            <p:cNvPr id="652" name="Google Shape;652;p3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5" name="Google Shape;655;p34"/>
          <p:cNvGrpSpPr/>
          <p:nvPr/>
        </p:nvGrpSpPr>
        <p:grpSpPr>
          <a:xfrm>
            <a:off x="8430763" y="3706020"/>
            <a:ext cx="585298" cy="655512"/>
            <a:chOff x="1547764" y="3317808"/>
            <a:chExt cx="1179561" cy="1321065"/>
          </a:xfrm>
        </p:grpSpPr>
        <p:sp>
          <p:nvSpPr>
            <p:cNvPr id="656" name="Google Shape;656;p3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"/>
          <p:cNvSpPr txBox="1"/>
          <p:nvPr>
            <p:ph type="title"/>
          </p:nvPr>
        </p:nvSpPr>
        <p:spPr>
          <a:xfrm>
            <a:off x="720000" y="534400"/>
            <a:ext cx="77040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2" type="title"/>
          </p:nvPr>
        </p:nvSpPr>
        <p:spPr>
          <a:xfrm>
            <a:off x="4572000" y="1500175"/>
            <a:ext cx="38892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3" type="title"/>
          </p:nvPr>
        </p:nvSpPr>
        <p:spPr>
          <a:xfrm>
            <a:off x="682802" y="3340400"/>
            <a:ext cx="38892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1" type="subTitle"/>
          </p:nvPr>
        </p:nvSpPr>
        <p:spPr>
          <a:xfrm>
            <a:off x="682804" y="3810875"/>
            <a:ext cx="3889200" cy="7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" name="Google Shape;63;p5"/>
          <p:cNvSpPr txBox="1"/>
          <p:nvPr>
            <p:ph idx="4" type="subTitle"/>
          </p:nvPr>
        </p:nvSpPr>
        <p:spPr>
          <a:xfrm>
            <a:off x="4572025" y="1970650"/>
            <a:ext cx="3889200" cy="7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64" name="Google Shape;64;p5"/>
          <p:cNvGrpSpPr/>
          <p:nvPr/>
        </p:nvGrpSpPr>
        <p:grpSpPr>
          <a:xfrm>
            <a:off x="-510448" y="3040579"/>
            <a:ext cx="1020910" cy="1143382"/>
            <a:chOff x="1547764" y="3317808"/>
            <a:chExt cx="1179561" cy="1321065"/>
          </a:xfrm>
        </p:grpSpPr>
        <p:sp>
          <p:nvSpPr>
            <p:cNvPr id="65" name="Google Shape;65;p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" name="Google Shape;68;p5"/>
          <p:cNvGrpSpPr/>
          <p:nvPr/>
        </p:nvGrpSpPr>
        <p:grpSpPr>
          <a:xfrm>
            <a:off x="8004830" y="62399"/>
            <a:ext cx="851879" cy="954205"/>
            <a:chOff x="1547764" y="3317808"/>
            <a:chExt cx="1179561" cy="1321065"/>
          </a:xfrm>
        </p:grpSpPr>
        <p:sp>
          <p:nvSpPr>
            <p:cNvPr id="69" name="Google Shape;69;p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" name="Google Shape;72;p5"/>
          <p:cNvGrpSpPr/>
          <p:nvPr/>
        </p:nvGrpSpPr>
        <p:grpSpPr>
          <a:xfrm>
            <a:off x="-127532" y="638949"/>
            <a:ext cx="508745" cy="570040"/>
            <a:chOff x="1547764" y="3317808"/>
            <a:chExt cx="1179561" cy="1321065"/>
          </a:xfrm>
        </p:grpSpPr>
        <p:sp>
          <p:nvSpPr>
            <p:cNvPr id="73" name="Google Shape;73;p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" name="Google Shape;76;p5"/>
          <p:cNvGrpSpPr/>
          <p:nvPr/>
        </p:nvGrpSpPr>
        <p:grpSpPr>
          <a:xfrm>
            <a:off x="7996306" y="3941760"/>
            <a:ext cx="1585212" cy="1775379"/>
            <a:chOff x="1547764" y="3317808"/>
            <a:chExt cx="1179561" cy="1321065"/>
          </a:xfrm>
        </p:grpSpPr>
        <p:sp>
          <p:nvSpPr>
            <p:cNvPr id="77" name="Google Shape;77;p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5"/>
          <p:cNvGrpSpPr/>
          <p:nvPr/>
        </p:nvGrpSpPr>
        <p:grpSpPr>
          <a:xfrm>
            <a:off x="1266099" y="172564"/>
            <a:ext cx="655246" cy="733852"/>
            <a:chOff x="1547764" y="3317808"/>
            <a:chExt cx="1179561" cy="1321065"/>
          </a:xfrm>
        </p:grpSpPr>
        <p:sp>
          <p:nvSpPr>
            <p:cNvPr id="81" name="Google Shape;81;p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 txBox="1"/>
          <p:nvPr>
            <p:ph type="title"/>
          </p:nvPr>
        </p:nvSpPr>
        <p:spPr>
          <a:xfrm>
            <a:off x="720000" y="474433"/>
            <a:ext cx="7704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6" name="Google Shape;86;p6"/>
          <p:cNvGrpSpPr/>
          <p:nvPr/>
        </p:nvGrpSpPr>
        <p:grpSpPr>
          <a:xfrm>
            <a:off x="1219371" y="182681"/>
            <a:ext cx="636963" cy="713639"/>
            <a:chOff x="1547764" y="3317808"/>
            <a:chExt cx="1179561" cy="1321065"/>
          </a:xfrm>
        </p:grpSpPr>
        <p:sp>
          <p:nvSpPr>
            <p:cNvPr id="87" name="Google Shape;87;p6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" name="Google Shape;90;p6"/>
          <p:cNvGrpSpPr/>
          <p:nvPr/>
        </p:nvGrpSpPr>
        <p:grpSpPr>
          <a:xfrm>
            <a:off x="8600196" y="329615"/>
            <a:ext cx="848930" cy="951167"/>
            <a:chOff x="1547764" y="3317808"/>
            <a:chExt cx="1179561" cy="1321065"/>
          </a:xfrm>
        </p:grpSpPr>
        <p:sp>
          <p:nvSpPr>
            <p:cNvPr id="91" name="Google Shape;91;p6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" name="Google Shape;94;p6"/>
          <p:cNvGrpSpPr/>
          <p:nvPr/>
        </p:nvGrpSpPr>
        <p:grpSpPr>
          <a:xfrm>
            <a:off x="8786296" y="4608568"/>
            <a:ext cx="715404" cy="801226"/>
            <a:chOff x="1547764" y="3317808"/>
            <a:chExt cx="1179561" cy="1321065"/>
          </a:xfrm>
        </p:grpSpPr>
        <p:sp>
          <p:nvSpPr>
            <p:cNvPr id="95" name="Google Shape;95;p6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" name="Google Shape;98;p6"/>
          <p:cNvGrpSpPr/>
          <p:nvPr/>
        </p:nvGrpSpPr>
        <p:grpSpPr>
          <a:xfrm>
            <a:off x="-640973" y="3847861"/>
            <a:ext cx="1360977" cy="1524245"/>
            <a:chOff x="1547764" y="3317808"/>
            <a:chExt cx="1179561" cy="1321065"/>
          </a:xfrm>
        </p:grpSpPr>
        <p:sp>
          <p:nvSpPr>
            <p:cNvPr id="99" name="Google Shape;99;p6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/>
          <p:nvPr>
            <p:ph type="title"/>
          </p:nvPr>
        </p:nvSpPr>
        <p:spPr>
          <a:xfrm>
            <a:off x="720000" y="781750"/>
            <a:ext cx="42165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4" name="Google Shape;104;p7"/>
          <p:cNvGrpSpPr/>
          <p:nvPr/>
        </p:nvGrpSpPr>
        <p:grpSpPr>
          <a:xfrm>
            <a:off x="173708" y="362165"/>
            <a:ext cx="471117" cy="527765"/>
            <a:chOff x="1547764" y="3317808"/>
            <a:chExt cx="1179561" cy="1321065"/>
          </a:xfrm>
        </p:grpSpPr>
        <p:sp>
          <p:nvSpPr>
            <p:cNvPr id="105" name="Google Shape;105;p7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" name="Google Shape;108;p7"/>
          <p:cNvGrpSpPr/>
          <p:nvPr/>
        </p:nvGrpSpPr>
        <p:grpSpPr>
          <a:xfrm>
            <a:off x="8177983" y="3911919"/>
            <a:ext cx="1243611" cy="1393327"/>
            <a:chOff x="1547764" y="3317808"/>
            <a:chExt cx="1179561" cy="1321065"/>
          </a:xfrm>
        </p:grpSpPr>
        <p:sp>
          <p:nvSpPr>
            <p:cNvPr id="109" name="Google Shape;109;p7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7"/>
          <p:cNvGrpSpPr/>
          <p:nvPr/>
        </p:nvGrpSpPr>
        <p:grpSpPr>
          <a:xfrm>
            <a:off x="5144443" y="-431457"/>
            <a:ext cx="1036008" cy="1160291"/>
            <a:chOff x="1547764" y="3317808"/>
            <a:chExt cx="1179561" cy="1321065"/>
          </a:xfrm>
        </p:grpSpPr>
        <p:sp>
          <p:nvSpPr>
            <p:cNvPr id="113" name="Google Shape;113;p7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7"/>
          <p:cNvGrpSpPr/>
          <p:nvPr/>
        </p:nvGrpSpPr>
        <p:grpSpPr>
          <a:xfrm>
            <a:off x="4405610" y="4487200"/>
            <a:ext cx="471117" cy="527633"/>
            <a:chOff x="1547764" y="3317808"/>
            <a:chExt cx="1179561" cy="1321065"/>
          </a:xfrm>
        </p:grpSpPr>
        <p:sp>
          <p:nvSpPr>
            <p:cNvPr id="117" name="Google Shape;117;p7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7"/>
          <p:cNvSpPr txBox="1"/>
          <p:nvPr>
            <p:ph idx="1" type="body"/>
          </p:nvPr>
        </p:nvSpPr>
        <p:spPr>
          <a:xfrm>
            <a:off x="724875" y="1570625"/>
            <a:ext cx="3680700" cy="27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"/>
          <p:cNvSpPr txBox="1"/>
          <p:nvPr>
            <p:ph type="title"/>
          </p:nvPr>
        </p:nvSpPr>
        <p:spPr>
          <a:xfrm>
            <a:off x="1515600" y="1307100"/>
            <a:ext cx="6112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23" name="Google Shape;123;p8"/>
          <p:cNvGrpSpPr/>
          <p:nvPr/>
        </p:nvGrpSpPr>
        <p:grpSpPr>
          <a:xfrm>
            <a:off x="6553578" y="-553505"/>
            <a:ext cx="1199378" cy="1343259"/>
            <a:chOff x="1547764" y="3317808"/>
            <a:chExt cx="1179561" cy="1321065"/>
          </a:xfrm>
        </p:grpSpPr>
        <p:sp>
          <p:nvSpPr>
            <p:cNvPr id="124" name="Google Shape;124;p8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919513" y="3956282"/>
            <a:ext cx="1573062" cy="1761772"/>
            <a:chOff x="1547764" y="3317808"/>
            <a:chExt cx="1179561" cy="1321065"/>
          </a:xfrm>
        </p:grpSpPr>
        <p:sp>
          <p:nvSpPr>
            <p:cNvPr id="128" name="Google Shape;128;p8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" name="Google Shape;131;p8"/>
          <p:cNvGrpSpPr/>
          <p:nvPr/>
        </p:nvGrpSpPr>
        <p:grpSpPr>
          <a:xfrm>
            <a:off x="251193" y="230606"/>
            <a:ext cx="576451" cy="645737"/>
            <a:chOff x="1547764" y="3317808"/>
            <a:chExt cx="1179561" cy="1321065"/>
          </a:xfrm>
        </p:grpSpPr>
        <p:sp>
          <p:nvSpPr>
            <p:cNvPr id="132" name="Google Shape;132;p8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8054826" y="2503983"/>
            <a:ext cx="1879159" cy="2104589"/>
            <a:chOff x="1547764" y="3317808"/>
            <a:chExt cx="1179561" cy="1321065"/>
          </a:xfrm>
        </p:grpSpPr>
        <p:sp>
          <p:nvSpPr>
            <p:cNvPr id="136" name="Google Shape;136;p8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>
            <p:ph type="title"/>
          </p:nvPr>
        </p:nvSpPr>
        <p:spPr>
          <a:xfrm>
            <a:off x="5334750" y="1293638"/>
            <a:ext cx="3084000" cy="12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1" name="Google Shape;141;p9"/>
          <p:cNvSpPr txBox="1"/>
          <p:nvPr>
            <p:ph idx="1" type="subTitle"/>
          </p:nvPr>
        </p:nvSpPr>
        <p:spPr>
          <a:xfrm>
            <a:off x="5334750" y="2740561"/>
            <a:ext cx="3084000" cy="10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2" name="Google Shape;142;p9"/>
          <p:cNvGrpSpPr/>
          <p:nvPr/>
        </p:nvGrpSpPr>
        <p:grpSpPr>
          <a:xfrm>
            <a:off x="8126792" y="4394320"/>
            <a:ext cx="607946" cy="680877"/>
            <a:chOff x="1547764" y="3317808"/>
            <a:chExt cx="1179561" cy="1321065"/>
          </a:xfrm>
        </p:grpSpPr>
        <p:sp>
          <p:nvSpPr>
            <p:cNvPr id="143" name="Google Shape;143;p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1705636" y="172584"/>
            <a:ext cx="655246" cy="733852"/>
            <a:chOff x="1547764" y="3317808"/>
            <a:chExt cx="1179561" cy="1321065"/>
          </a:xfrm>
        </p:grpSpPr>
        <p:sp>
          <p:nvSpPr>
            <p:cNvPr id="147" name="Google Shape;147;p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" name="Google Shape;150;p9"/>
          <p:cNvGrpSpPr/>
          <p:nvPr/>
        </p:nvGrpSpPr>
        <p:grpSpPr>
          <a:xfrm>
            <a:off x="7996307" y="-567048"/>
            <a:ext cx="1585212" cy="1776040"/>
            <a:chOff x="1547764" y="3317808"/>
            <a:chExt cx="1179561" cy="1321065"/>
          </a:xfrm>
        </p:grpSpPr>
        <p:sp>
          <p:nvSpPr>
            <p:cNvPr id="151" name="Google Shape;151;p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9"/>
          <p:cNvGrpSpPr/>
          <p:nvPr/>
        </p:nvGrpSpPr>
        <p:grpSpPr>
          <a:xfrm>
            <a:off x="-127532" y="638949"/>
            <a:ext cx="508745" cy="570040"/>
            <a:chOff x="1547764" y="3317808"/>
            <a:chExt cx="1179561" cy="1321065"/>
          </a:xfrm>
        </p:grpSpPr>
        <p:sp>
          <p:nvSpPr>
            <p:cNvPr id="155" name="Google Shape;155;p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" name="Google Shape;158;p9"/>
          <p:cNvGrpSpPr/>
          <p:nvPr/>
        </p:nvGrpSpPr>
        <p:grpSpPr>
          <a:xfrm>
            <a:off x="4270970" y="3884620"/>
            <a:ext cx="995078" cy="1114583"/>
            <a:chOff x="1547764" y="3317808"/>
            <a:chExt cx="1179561" cy="1321065"/>
          </a:xfrm>
        </p:grpSpPr>
        <p:sp>
          <p:nvSpPr>
            <p:cNvPr id="159" name="Google Shape;159;p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/>
          <p:nvPr>
            <p:ph type="title"/>
          </p:nvPr>
        </p:nvSpPr>
        <p:spPr>
          <a:xfrm>
            <a:off x="713225" y="539500"/>
            <a:ext cx="7717500" cy="697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49625" y="539500"/>
            <a:ext cx="7681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ua One"/>
              <a:buNone/>
              <a:defRPr sz="35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ua One"/>
              <a:buNone/>
              <a:defRPr sz="35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ua One"/>
              <a:buNone/>
              <a:defRPr sz="35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ua One"/>
              <a:buNone/>
              <a:defRPr sz="35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ua One"/>
              <a:buNone/>
              <a:defRPr sz="35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ua One"/>
              <a:buNone/>
              <a:defRPr sz="35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ua One"/>
              <a:buNone/>
              <a:defRPr sz="35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ua One"/>
              <a:buNone/>
              <a:defRPr sz="35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ua One"/>
              <a:buNone/>
              <a:defRPr sz="35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roycekimmons.com/tools/generated_data/exams/" TargetMode="External"/><Relationship Id="rId4" Type="http://schemas.openxmlformats.org/officeDocument/2006/relationships/hyperlink" Target="https://pandas.pydata.org/" TargetMode="External"/><Relationship Id="rId5" Type="http://schemas.openxmlformats.org/officeDocument/2006/relationships/hyperlink" Target="https://numpy.org/" TargetMode="External"/><Relationship Id="rId6" Type="http://schemas.openxmlformats.org/officeDocument/2006/relationships/hyperlink" Target="https://scikit-learn.org/stable/" TargetMode="External"/><Relationship Id="rId7" Type="http://schemas.openxmlformats.org/officeDocument/2006/relationships/hyperlink" Target="https://seaborn.pydata.org/" TargetMode="External"/><Relationship Id="rId8" Type="http://schemas.openxmlformats.org/officeDocument/2006/relationships/hyperlink" Target="https://matplotlib.org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5"/>
          <p:cNvSpPr txBox="1"/>
          <p:nvPr>
            <p:ph type="ctrTitle"/>
          </p:nvPr>
        </p:nvSpPr>
        <p:spPr>
          <a:xfrm>
            <a:off x="3806875" y="1233863"/>
            <a:ext cx="4623900" cy="21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results analysis</a:t>
            </a:r>
            <a:endParaRPr/>
          </a:p>
        </p:txBody>
      </p:sp>
      <p:sp>
        <p:nvSpPr>
          <p:cNvPr id="664" name="Google Shape;664;p35"/>
          <p:cNvSpPr txBox="1"/>
          <p:nvPr>
            <p:ph idx="1" type="subTitle"/>
          </p:nvPr>
        </p:nvSpPr>
        <p:spPr>
          <a:xfrm>
            <a:off x="3806875" y="3429288"/>
            <a:ext cx="40524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mining project</a:t>
            </a:r>
            <a:endParaRPr/>
          </a:p>
        </p:txBody>
      </p:sp>
      <p:sp>
        <p:nvSpPr>
          <p:cNvPr id="665" name="Google Shape;665;p35"/>
          <p:cNvSpPr/>
          <p:nvPr/>
        </p:nvSpPr>
        <p:spPr>
          <a:xfrm>
            <a:off x="945453" y="3511789"/>
            <a:ext cx="1902" cy="17010"/>
          </a:xfrm>
          <a:custGeom>
            <a:rect b="b" l="l" r="r" t="t"/>
            <a:pathLst>
              <a:path extrusionOk="0" h="805" w="90">
                <a:moveTo>
                  <a:pt x="1" y="0"/>
                </a:moveTo>
                <a:lnTo>
                  <a:pt x="1" y="770"/>
                </a:lnTo>
                <a:cubicBezTo>
                  <a:pt x="19" y="770"/>
                  <a:pt x="54" y="788"/>
                  <a:pt x="89" y="805"/>
                </a:cubicBezTo>
                <a:lnTo>
                  <a:pt x="89" y="54"/>
                </a:lnTo>
                <a:cubicBezTo>
                  <a:pt x="54" y="35"/>
                  <a:pt x="36" y="19"/>
                  <a:pt x="1" y="0"/>
                </a:cubicBezTo>
                <a:close/>
              </a:path>
            </a:pathLst>
          </a:custGeom>
          <a:solidFill>
            <a:srgbClr val="E0DF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5"/>
          <p:cNvSpPr/>
          <p:nvPr/>
        </p:nvSpPr>
        <p:spPr>
          <a:xfrm>
            <a:off x="943636" y="3511430"/>
            <a:ext cx="1838" cy="16629"/>
          </a:xfrm>
          <a:custGeom>
            <a:rect b="b" l="l" r="r" t="t"/>
            <a:pathLst>
              <a:path extrusionOk="0" h="787" w="87">
                <a:moveTo>
                  <a:pt x="0" y="1"/>
                </a:moveTo>
                <a:lnTo>
                  <a:pt x="0" y="752"/>
                </a:lnTo>
                <a:cubicBezTo>
                  <a:pt x="35" y="770"/>
                  <a:pt x="52" y="770"/>
                  <a:pt x="87" y="787"/>
                </a:cubicBezTo>
                <a:lnTo>
                  <a:pt x="87" y="17"/>
                </a:lnTo>
                <a:cubicBezTo>
                  <a:pt x="52" y="17"/>
                  <a:pt x="35" y="1"/>
                  <a:pt x="0" y="1"/>
                </a:cubicBezTo>
                <a:close/>
              </a:path>
            </a:pathLst>
          </a:custGeom>
          <a:solidFill>
            <a:srgbClr val="E2E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5"/>
          <p:cNvSpPr/>
          <p:nvPr/>
        </p:nvSpPr>
        <p:spPr>
          <a:xfrm>
            <a:off x="942517" y="3511049"/>
            <a:ext cx="1141" cy="16270"/>
          </a:xfrm>
          <a:custGeom>
            <a:rect b="b" l="l" r="r" t="t"/>
            <a:pathLst>
              <a:path extrusionOk="0" h="770" w="54">
                <a:moveTo>
                  <a:pt x="0" y="0"/>
                </a:moveTo>
                <a:lnTo>
                  <a:pt x="0" y="753"/>
                </a:lnTo>
                <a:cubicBezTo>
                  <a:pt x="18" y="770"/>
                  <a:pt x="35" y="770"/>
                  <a:pt x="53" y="770"/>
                </a:cubicBezTo>
                <a:lnTo>
                  <a:pt x="53" y="19"/>
                </a:lnTo>
                <a:cubicBezTo>
                  <a:pt x="35" y="19"/>
                  <a:pt x="18" y="0"/>
                  <a:pt x="0" y="0"/>
                </a:cubicBezTo>
                <a:close/>
              </a:path>
            </a:pathLst>
          </a:custGeom>
          <a:solidFill>
            <a:srgbClr val="E2E1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5"/>
          <p:cNvSpPr/>
          <p:nvPr/>
        </p:nvSpPr>
        <p:spPr>
          <a:xfrm>
            <a:off x="941038" y="3511049"/>
            <a:ext cx="1500" cy="15932"/>
          </a:xfrm>
          <a:custGeom>
            <a:rect b="b" l="l" r="r" t="t"/>
            <a:pathLst>
              <a:path extrusionOk="0" h="754" w="71">
                <a:moveTo>
                  <a:pt x="0" y="0"/>
                </a:moveTo>
                <a:lnTo>
                  <a:pt x="0" y="753"/>
                </a:lnTo>
                <a:lnTo>
                  <a:pt x="70" y="753"/>
                </a:lnTo>
                <a:lnTo>
                  <a:pt x="70" y="0"/>
                </a:lnTo>
                <a:close/>
              </a:path>
            </a:pathLst>
          </a:custGeom>
          <a:solidFill>
            <a:srgbClr val="E2E1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5"/>
          <p:cNvSpPr/>
          <p:nvPr/>
        </p:nvSpPr>
        <p:spPr>
          <a:xfrm>
            <a:off x="939939" y="3510690"/>
            <a:ext cx="1120" cy="16291"/>
          </a:xfrm>
          <a:custGeom>
            <a:rect b="b" l="l" r="r" t="t"/>
            <a:pathLst>
              <a:path extrusionOk="0" h="771" w="53">
                <a:moveTo>
                  <a:pt x="0" y="1"/>
                </a:moveTo>
                <a:lnTo>
                  <a:pt x="0" y="752"/>
                </a:lnTo>
                <a:cubicBezTo>
                  <a:pt x="17" y="752"/>
                  <a:pt x="35" y="752"/>
                  <a:pt x="52" y="770"/>
                </a:cubicBezTo>
                <a:lnTo>
                  <a:pt x="52" y="17"/>
                </a:lnTo>
                <a:cubicBezTo>
                  <a:pt x="35" y="1"/>
                  <a:pt x="17" y="1"/>
                  <a:pt x="0" y="1"/>
                </a:cubicBezTo>
                <a:close/>
              </a:path>
            </a:pathLst>
          </a:custGeom>
          <a:solidFill>
            <a:srgbClr val="E2E1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35"/>
          <p:cNvSpPr/>
          <p:nvPr/>
        </p:nvSpPr>
        <p:spPr>
          <a:xfrm>
            <a:off x="938460" y="3510690"/>
            <a:ext cx="1500" cy="15890"/>
          </a:xfrm>
          <a:custGeom>
            <a:rect b="b" l="l" r="r" t="t"/>
            <a:pathLst>
              <a:path extrusionOk="0" h="752" w="71">
                <a:moveTo>
                  <a:pt x="0" y="1"/>
                </a:moveTo>
                <a:lnTo>
                  <a:pt x="0" y="752"/>
                </a:lnTo>
                <a:lnTo>
                  <a:pt x="70" y="752"/>
                </a:lnTo>
                <a:lnTo>
                  <a:pt x="70" y="1"/>
                </a:lnTo>
                <a:close/>
              </a:path>
            </a:pathLst>
          </a:custGeom>
          <a:solidFill>
            <a:srgbClr val="E2E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35"/>
          <p:cNvSpPr/>
          <p:nvPr/>
        </p:nvSpPr>
        <p:spPr>
          <a:xfrm>
            <a:off x="937340" y="3510690"/>
            <a:ext cx="1141" cy="15890"/>
          </a:xfrm>
          <a:custGeom>
            <a:rect b="b" l="l" r="r" t="t"/>
            <a:pathLst>
              <a:path extrusionOk="0" h="752" w="54">
                <a:moveTo>
                  <a:pt x="0" y="1"/>
                </a:moveTo>
                <a:lnTo>
                  <a:pt x="0" y="752"/>
                </a:lnTo>
                <a:lnTo>
                  <a:pt x="53" y="752"/>
                </a:lnTo>
                <a:lnTo>
                  <a:pt x="53" y="1"/>
                </a:lnTo>
                <a:close/>
              </a:path>
            </a:pathLst>
          </a:custGeom>
          <a:solidFill>
            <a:srgbClr val="E3E3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35"/>
          <p:cNvSpPr/>
          <p:nvPr/>
        </p:nvSpPr>
        <p:spPr>
          <a:xfrm>
            <a:off x="935861" y="3510690"/>
            <a:ext cx="1500" cy="15890"/>
          </a:xfrm>
          <a:custGeom>
            <a:rect b="b" l="l" r="r" t="t"/>
            <a:pathLst>
              <a:path extrusionOk="0" h="752" w="71">
                <a:moveTo>
                  <a:pt x="0" y="1"/>
                </a:moveTo>
                <a:lnTo>
                  <a:pt x="0" y="752"/>
                </a:lnTo>
                <a:lnTo>
                  <a:pt x="70" y="752"/>
                </a:lnTo>
                <a:lnTo>
                  <a:pt x="70" y="1"/>
                </a:lnTo>
                <a:close/>
              </a:path>
            </a:pathLst>
          </a:custGeom>
          <a:solidFill>
            <a:srgbClr val="E4E4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35"/>
          <p:cNvSpPr/>
          <p:nvPr/>
        </p:nvSpPr>
        <p:spPr>
          <a:xfrm>
            <a:off x="934023" y="3510690"/>
            <a:ext cx="1859" cy="16291"/>
          </a:xfrm>
          <a:custGeom>
            <a:rect b="b" l="l" r="r" t="t"/>
            <a:pathLst>
              <a:path extrusionOk="0" h="771" w="88">
                <a:moveTo>
                  <a:pt x="87" y="1"/>
                </a:moveTo>
                <a:cubicBezTo>
                  <a:pt x="52" y="1"/>
                  <a:pt x="35" y="17"/>
                  <a:pt x="0" y="17"/>
                </a:cubicBezTo>
                <a:lnTo>
                  <a:pt x="0" y="770"/>
                </a:lnTo>
                <a:cubicBezTo>
                  <a:pt x="35" y="770"/>
                  <a:pt x="52" y="770"/>
                  <a:pt x="87" y="752"/>
                </a:cubicBezTo>
                <a:lnTo>
                  <a:pt x="87" y="1"/>
                </a:lnTo>
                <a:close/>
              </a:path>
            </a:pathLst>
          </a:custGeom>
          <a:solidFill>
            <a:srgbClr val="E5E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35"/>
          <p:cNvSpPr/>
          <p:nvPr/>
        </p:nvSpPr>
        <p:spPr>
          <a:xfrm>
            <a:off x="931424" y="3511049"/>
            <a:ext cx="2620" cy="16672"/>
          </a:xfrm>
          <a:custGeom>
            <a:rect b="b" l="l" r="r" t="t"/>
            <a:pathLst>
              <a:path extrusionOk="0" h="789" w="124">
                <a:moveTo>
                  <a:pt x="123" y="0"/>
                </a:moveTo>
                <a:cubicBezTo>
                  <a:pt x="88" y="0"/>
                  <a:pt x="54" y="19"/>
                  <a:pt x="0" y="35"/>
                </a:cubicBezTo>
                <a:lnTo>
                  <a:pt x="0" y="788"/>
                </a:lnTo>
                <a:cubicBezTo>
                  <a:pt x="35" y="770"/>
                  <a:pt x="88" y="753"/>
                  <a:pt x="123" y="753"/>
                </a:cubicBezTo>
                <a:lnTo>
                  <a:pt x="123" y="0"/>
                </a:lnTo>
                <a:close/>
              </a:path>
            </a:pathLst>
          </a:custGeom>
          <a:solidFill>
            <a:srgbClr val="E6E5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5"/>
          <p:cNvSpPr/>
          <p:nvPr/>
        </p:nvSpPr>
        <p:spPr>
          <a:xfrm>
            <a:off x="928466" y="3511789"/>
            <a:ext cx="2979" cy="17010"/>
          </a:xfrm>
          <a:custGeom>
            <a:rect b="b" l="l" r="r" t="t"/>
            <a:pathLst>
              <a:path extrusionOk="0" h="805" w="141">
                <a:moveTo>
                  <a:pt x="140" y="0"/>
                </a:moveTo>
                <a:cubicBezTo>
                  <a:pt x="105" y="0"/>
                  <a:pt x="54" y="35"/>
                  <a:pt x="19" y="54"/>
                </a:cubicBezTo>
                <a:lnTo>
                  <a:pt x="0" y="805"/>
                </a:lnTo>
                <a:cubicBezTo>
                  <a:pt x="54" y="788"/>
                  <a:pt x="89" y="770"/>
                  <a:pt x="140" y="753"/>
                </a:cubicBezTo>
                <a:lnTo>
                  <a:pt x="140" y="0"/>
                </a:lnTo>
                <a:close/>
              </a:path>
            </a:pathLst>
          </a:custGeom>
          <a:solidFill>
            <a:srgbClr val="E7E6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5"/>
          <p:cNvSpPr/>
          <p:nvPr/>
        </p:nvSpPr>
        <p:spPr>
          <a:xfrm>
            <a:off x="718977" y="3947796"/>
            <a:ext cx="247601" cy="158919"/>
          </a:xfrm>
          <a:custGeom>
            <a:rect b="b" l="l" r="r" t="t"/>
            <a:pathLst>
              <a:path extrusionOk="0" h="7521" w="11718">
                <a:moveTo>
                  <a:pt x="0" y="1"/>
                </a:moveTo>
                <a:lnTo>
                  <a:pt x="0" y="753"/>
                </a:lnTo>
                <a:lnTo>
                  <a:pt x="11717" y="7521"/>
                </a:lnTo>
                <a:lnTo>
                  <a:pt x="11717" y="6770"/>
                </a:lnTo>
                <a:lnTo>
                  <a:pt x="0" y="1"/>
                </a:lnTo>
                <a:close/>
              </a:path>
            </a:pathLst>
          </a:custGeom>
          <a:solidFill>
            <a:srgbClr val="DDD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5"/>
          <p:cNvSpPr/>
          <p:nvPr/>
        </p:nvSpPr>
        <p:spPr>
          <a:xfrm>
            <a:off x="718977" y="3947796"/>
            <a:ext cx="247601" cy="158919"/>
          </a:xfrm>
          <a:custGeom>
            <a:rect b="b" l="l" r="r" t="t"/>
            <a:pathLst>
              <a:path extrusionOk="0" h="7521" w="11718">
                <a:moveTo>
                  <a:pt x="0" y="1"/>
                </a:moveTo>
                <a:lnTo>
                  <a:pt x="0" y="753"/>
                </a:lnTo>
                <a:lnTo>
                  <a:pt x="11717" y="7521"/>
                </a:lnTo>
                <a:lnTo>
                  <a:pt x="11717" y="6770"/>
                </a:lnTo>
                <a:lnTo>
                  <a:pt x="0" y="1"/>
                </a:lnTo>
                <a:close/>
              </a:path>
            </a:pathLst>
          </a:custGeom>
          <a:solidFill>
            <a:srgbClr val="DBD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5"/>
          <p:cNvSpPr/>
          <p:nvPr/>
        </p:nvSpPr>
        <p:spPr>
          <a:xfrm>
            <a:off x="840529" y="4018006"/>
            <a:ext cx="4839" cy="18489"/>
          </a:xfrm>
          <a:custGeom>
            <a:rect b="b" l="l" r="r" t="t"/>
            <a:pathLst>
              <a:path extrusionOk="0" h="875" w="229">
                <a:moveTo>
                  <a:pt x="0" y="1"/>
                </a:moveTo>
                <a:lnTo>
                  <a:pt x="0" y="753"/>
                </a:lnTo>
                <a:lnTo>
                  <a:pt x="228" y="875"/>
                </a:lnTo>
                <a:lnTo>
                  <a:pt x="228" y="124"/>
                </a:lnTo>
                <a:lnTo>
                  <a:pt x="0" y="1"/>
                </a:lnTo>
                <a:close/>
              </a:path>
            </a:pathLst>
          </a:custGeom>
          <a:solidFill>
            <a:srgbClr val="DDD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35"/>
          <p:cNvSpPr/>
          <p:nvPr/>
        </p:nvSpPr>
        <p:spPr>
          <a:xfrm>
            <a:off x="982048" y="4068651"/>
            <a:ext cx="37717" cy="38055"/>
          </a:xfrm>
          <a:custGeom>
            <a:rect b="b" l="l" r="r" t="t"/>
            <a:pathLst>
              <a:path extrusionOk="0" h="1801" w="1785">
                <a:moveTo>
                  <a:pt x="1785" y="0"/>
                </a:moveTo>
                <a:lnTo>
                  <a:pt x="1" y="1050"/>
                </a:lnTo>
                <a:lnTo>
                  <a:pt x="1" y="1801"/>
                </a:lnTo>
                <a:lnTo>
                  <a:pt x="1785" y="770"/>
                </a:lnTo>
                <a:lnTo>
                  <a:pt x="1785" y="0"/>
                </a:lnTo>
                <a:close/>
              </a:path>
            </a:pathLst>
          </a:custGeom>
          <a:solidFill>
            <a:srgbClr val="E8E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35"/>
          <p:cNvSpPr/>
          <p:nvPr/>
        </p:nvSpPr>
        <p:spPr>
          <a:xfrm>
            <a:off x="979449" y="4090814"/>
            <a:ext cx="2620" cy="17010"/>
          </a:xfrm>
          <a:custGeom>
            <a:rect b="b" l="l" r="r" t="t"/>
            <a:pathLst>
              <a:path extrusionOk="0" h="805" w="124">
                <a:moveTo>
                  <a:pt x="124" y="1"/>
                </a:moveTo>
                <a:cubicBezTo>
                  <a:pt x="89" y="17"/>
                  <a:pt x="54" y="35"/>
                  <a:pt x="1" y="52"/>
                </a:cubicBezTo>
                <a:lnTo>
                  <a:pt x="1" y="805"/>
                </a:lnTo>
                <a:cubicBezTo>
                  <a:pt x="54" y="787"/>
                  <a:pt x="89" y="770"/>
                  <a:pt x="124" y="752"/>
                </a:cubicBezTo>
                <a:lnTo>
                  <a:pt x="124" y="1"/>
                </a:lnTo>
                <a:close/>
              </a:path>
            </a:pathLst>
          </a:custGeom>
          <a:solidFill>
            <a:srgbClr val="E4E4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5"/>
          <p:cNvSpPr/>
          <p:nvPr/>
        </p:nvSpPr>
        <p:spPr>
          <a:xfrm>
            <a:off x="977632" y="4091913"/>
            <a:ext cx="1838" cy="16270"/>
          </a:xfrm>
          <a:custGeom>
            <a:rect b="b" l="l" r="r" t="t"/>
            <a:pathLst>
              <a:path extrusionOk="0" h="770" w="87">
                <a:moveTo>
                  <a:pt x="87" y="0"/>
                </a:moveTo>
                <a:cubicBezTo>
                  <a:pt x="70" y="0"/>
                  <a:pt x="35" y="18"/>
                  <a:pt x="0" y="18"/>
                </a:cubicBezTo>
                <a:lnTo>
                  <a:pt x="0" y="770"/>
                </a:lnTo>
                <a:cubicBezTo>
                  <a:pt x="35" y="770"/>
                  <a:pt x="52" y="770"/>
                  <a:pt x="87" y="753"/>
                </a:cubicBezTo>
                <a:lnTo>
                  <a:pt x="87" y="0"/>
                </a:lnTo>
                <a:close/>
              </a:path>
            </a:pathLst>
          </a:custGeom>
          <a:solidFill>
            <a:srgbClr val="E3E3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5"/>
          <p:cNvSpPr/>
          <p:nvPr/>
        </p:nvSpPr>
        <p:spPr>
          <a:xfrm>
            <a:off x="976153" y="4092293"/>
            <a:ext cx="1500" cy="16270"/>
          </a:xfrm>
          <a:custGeom>
            <a:rect b="b" l="l" r="r" t="t"/>
            <a:pathLst>
              <a:path extrusionOk="0" h="770" w="71">
                <a:moveTo>
                  <a:pt x="70" y="0"/>
                </a:moveTo>
                <a:cubicBezTo>
                  <a:pt x="52" y="0"/>
                  <a:pt x="17" y="17"/>
                  <a:pt x="0" y="17"/>
                </a:cubicBezTo>
                <a:lnTo>
                  <a:pt x="0" y="770"/>
                </a:lnTo>
                <a:cubicBezTo>
                  <a:pt x="17" y="770"/>
                  <a:pt x="52" y="770"/>
                  <a:pt x="70" y="752"/>
                </a:cubicBezTo>
                <a:lnTo>
                  <a:pt x="70" y="0"/>
                </a:lnTo>
                <a:close/>
              </a:path>
            </a:pathLst>
          </a:custGeom>
          <a:solidFill>
            <a:srgbClr val="E1E2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5"/>
          <p:cNvSpPr/>
          <p:nvPr/>
        </p:nvSpPr>
        <p:spPr>
          <a:xfrm>
            <a:off x="975012" y="4092653"/>
            <a:ext cx="1162" cy="15911"/>
          </a:xfrm>
          <a:custGeom>
            <a:rect b="b" l="l" r="r" t="t"/>
            <a:pathLst>
              <a:path extrusionOk="0" h="753" w="55">
                <a:moveTo>
                  <a:pt x="1" y="0"/>
                </a:moveTo>
                <a:lnTo>
                  <a:pt x="1" y="753"/>
                </a:lnTo>
                <a:lnTo>
                  <a:pt x="54" y="753"/>
                </a:lnTo>
                <a:lnTo>
                  <a:pt x="54" y="0"/>
                </a:lnTo>
                <a:close/>
              </a:path>
            </a:pathLst>
          </a:custGeom>
          <a:solidFill>
            <a:srgbClr val="E0E0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5"/>
          <p:cNvSpPr/>
          <p:nvPr/>
        </p:nvSpPr>
        <p:spPr>
          <a:xfrm>
            <a:off x="973935" y="4092653"/>
            <a:ext cx="1099" cy="15911"/>
          </a:xfrm>
          <a:custGeom>
            <a:rect b="b" l="l" r="r" t="t"/>
            <a:pathLst>
              <a:path extrusionOk="0" h="753" w="52">
                <a:moveTo>
                  <a:pt x="0" y="0"/>
                </a:moveTo>
                <a:lnTo>
                  <a:pt x="0" y="753"/>
                </a:lnTo>
                <a:lnTo>
                  <a:pt x="52" y="753"/>
                </a:lnTo>
                <a:lnTo>
                  <a:pt x="52" y="0"/>
                </a:lnTo>
                <a:close/>
              </a:path>
            </a:pathLst>
          </a:custGeom>
          <a:solidFill>
            <a:srgbClr val="DFDF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5"/>
          <p:cNvSpPr/>
          <p:nvPr/>
        </p:nvSpPr>
        <p:spPr>
          <a:xfrm>
            <a:off x="972815" y="4092653"/>
            <a:ext cx="1141" cy="15911"/>
          </a:xfrm>
          <a:custGeom>
            <a:rect b="b" l="l" r="r" t="t"/>
            <a:pathLst>
              <a:path extrusionOk="0" h="753" w="54">
                <a:moveTo>
                  <a:pt x="0" y="0"/>
                </a:moveTo>
                <a:lnTo>
                  <a:pt x="0" y="753"/>
                </a:lnTo>
                <a:lnTo>
                  <a:pt x="53" y="753"/>
                </a:lnTo>
                <a:lnTo>
                  <a:pt x="53" y="0"/>
                </a:lnTo>
                <a:close/>
              </a:path>
            </a:pathLst>
          </a:custGeom>
          <a:solidFill>
            <a:srgbClr val="E1E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5"/>
          <p:cNvSpPr/>
          <p:nvPr/>
        </p:nvSpPr>
        <p:spPr>
          <a:xfrm>
            <a:off x="971716" y="4092293"/>
            <a:ext cx="1120" cy="16270"/>
          </a:xfrm>
          <a:custGeom>
            <a:rect b="b" l="l" r="r" t="t"/>
            <a:pathLst>
              <a:path extrusionOk="0" h="770" w="53">
                <a:moveTo>
                  <a:pt x="0" y="0"/>
                </a:moveTo>
                <a:lnTo>
                  <a:pt x="0" y="770"/>
                </a:lnTo>
                <a:lnTo>
                  <a:pt x="52" y="770"/>
                </a:lnTo>
                <a:lnTo>
                  <a:pt x="52" y="17"/>
                </a:lnTo>
                <a:cubicBezTo>
                  <a:pt x="35" y="17"/>
                  <a:pt x="17" y="17"/>
                  <a:pt x="0" y="0"/>
                </a:cubicBezTo>
                <a:close/>
              </a:path>
            </a:pathLst>
          </a:custGeom>
          <a:solidFill>
            <a:srgbClr val="DEDE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5"/>
          <p:cNvSpPr/>
          <p:nvPr/>
        </p:nvSpPr>
        <p:spPr>
          <a:xfrm>
            <a:off x="970596" y="4092293"/>
            <a:ext cx="1141" cy="16270"/>
          </a:xfrm>
          <a:custGeom>
            <a:rect b="b" l="l" r="r" t="t"/>
            <a:pathLst>
              <a:path extrusionOk="0" h="770" w="54">
                <a:moveTo>
                  <a:pt x="0" y="0"/>
                </a:moveTo>
                <a:lnTo>
                  <a:pt x="0" y="752"/>
                </a:lnTo>
                <a:cubicBezTo>
                  <a:pt x="18" y="752"/>
                  <a:pt x="35" y="752"/>
                  <a:pt x="53" y="770"/>
                </a:cubicBezTo>
                <a:lnTo>
                  <a:pt x="53" y="0"/>
                </a:lnTo>
                <a:close/>
              </a:path>
            </a:pathLst>
          </a:custGeom>
          <a:solidFill>
            <a:srgbClr val="DEDD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5"/>
          <p:cNvSpPr/>
          <p:nvPr/>
        </p:nvSpPr>
        <p:spPr>
          <a:xfrm>
            <a:off x="969498" y="4091913"/>
            <a:ext cx="1120" cy="16270"/>
          </a:xfrm>
          <a:custGeom>
            <a:rect b="b" l="l" r="r" t="t"/>
            <a:pathLst>
              <a:path extrusionOk="0" h="770" w="53">
                <a:moveTo>
                  <a:pt x="0" y="0"/>
                </a:moveTo>
                <a:lnTo>
                  <a:pt x="0" y="753"/>
                </a:lnTo>
                <a:cubicBezTo>
                  <a:pt x="17" y="770"/>
                  <a:pt x="35" y="770"/>
                  <a:pt x="52" y="770"/>
                </a:cubicBezTo>
                <a:lnTo>
                  <a:pt x="52" y="18"/>
                </a:lnTo>
                <a:cubicBezTo>
                  <a:pt x="35" y="18"/>
                  <a:pt x="17" y="18"/>
                  <a:pt x="0" y="0"/>
                </a:cubicBezTo>
                <a:close/>
              </a:path>
            </a:pathLst>
          </a:custGeom>
          <a:solidFill>
            <a:srgbClr val="DCDB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35"/>
          <p:cNvSpPr/>
          <p:nvPr/>
        </p:nvSpPr>
        <p:spPr>
          <a:xfrm>
            <a:off x="968378" y="4091554"/>
            <a:ext cx="1141" cy="16270"/>
          </a:xfrm>
          <a:custGeom>
            <a:rect b="b" l="l" r="r" t="t"/>
            <a:pathLst>
              <a:path extrusionOk="0" h="770" w="54">
                <a:moveTo>
                  <a:pt x="0" y="0"/>
                </a:moveTo>
                <a:lnTo>
                  <a:pt x="0" y="752"/>
                </a:lnTo>
                <a:cubicBezTo>
                  <a:pt x="18" y="770"/>
                  <a:pt x="35" y="770"/>
                  <a:pt x="53" y="770"/>
                </a:cubicBezTo>
                <a:lnTo>
                  <a:pt x="53" y="17"/>
                </a:lnTo>
                <a:cubicBezTo>
                  <a:pt x="35" y="17"/>
                  <a:pt x="18" y="0"/>
                  <a:pt x="0" y="0"/>
                </a:cubicBezTo>
                <a:close/>
              </a:path>
            </a:pathLst>
          </a:custGeom>
          <a:solidFill>
            <a:srgbClr val="DBDA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5"/>
          <p:cNvSpPr/>
          <p:nvPr/>
        </p:nvSpPr>
        <p:spPr>
          <a:xfrm>
            <a:off x="966540" y="4090814"/>
            <a:ext cx="1859" cy="16629"/>
          </a:xfrm>
          <a:custGeom>
            <a:rect b="b" l="l" r="r" t="t"/>
            <a:pathLst>
              <a:path extrusionOk="0" h="787" w="88">
                <a:moveTo>
                  <a:pt x="0" y="1"/>
                </a:moveTo>
                <a:lnTo>
                  <a:pt x="0" y="752"/>
                </a:lnTo>
                <a:cubicBezTo>
                  <a:pt x="35" y="770"/>
                  <a:pt x="52" y="787"/>
                  <a:pt x="87" y="787"/>
                </a:cubicBezTo>
                <a:lnTo>
                  <a:pt x="87" y="35"/>
                </a:lnTo>
                <a:cubicBezTo>
                  <a:pt x="52" y="17"/>
                  <a:pt x="35" y="17"/>
                  <a:pt x="0" y="1"/>
                </a:cubicBezTo>
                <a:close/>
              </a:path>
            </a:pathLst>
          </a:custGeom>
          <a:solidFill>
            <a:srgbClr val="DCD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5"/>
          <p:cNvSpPr/>
          <p:nvPr/>
        </p:nvSpPr>
        <p:spPr>
          <a:xfrm>
            <a:off x="979449" y="4090814"/>
            <a:ext cx="2620" cy="17010"/>
          </a:xfrm>
          <a:custGeom>
            <a:rect b="b" l="l" r="r" t="t"/>
            <a:pathLst>
              <a:path extrusionOk="0" h="805" w="124">
                <a:moveTo>
                  <a:pt x="124" y="1"/>
                </a:moveTo>
                <a:cubicBezTo>
                  <a:pt x="89" y="17"/>
                  <a:pt x="54" y="35"/>
                  <a:pt x="1" y="52"/>
                </a:cubicBezTo>
                <a:lnTo>
                  <a:pt x="1" y="805"/>
                </a:lnTo>
                <a:cubicBezTo>
                  <a:pt x="54" y="787"/>
                  <a:pt x="89" y="770"/>
                  <a:pt x="124" y="752"/>
                </a:cubicBezTo>
                <a:lnTo>
                  <a:pt x="124" y="1"/>
                </a:lnTo>
                <a:close/>
              </a:path>
            </a:pathLst>
          </a:custGeom>
          <a:solidFill>
            <a:srgbClr val="E3E3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5"/>
          <p:cNvSpPr/>
          <p:nvPr/>
        </p:nvSpPr>
        <p:spPr>
          <a:xfrm>
            <a:off x="977632" y="4091913"/>
            <a:ext cx="1838" cy="16270"/>
          </a:xfrm>
          <a:custGeom>
            <a:rect b="b" l="l" r="r" t="t"/>
            <a:pathLst>
              <a:path extrusionOk="0" h="770" w="87">
                <a:moveTo>
                  <a:pt x="87" y="0"/>
                </a:moveTo>
                <a:cubicBezTo>
                  <a:pt x="70" y="0"/>
                  <a:pt x="35" y="18"/>
                  <a:pt x="0" y="18"/>
                </a:cubicBezTo>
                <a:lnTo>
                  <a:pt x="0" y="770"/>
                </a:lnTo>
                <a:cubicBezTo>
                  <a:pt x="35" y="770"/>
                  <a:pt x="52" y="770"/>
                  <a:pt x="87" y="753"/>
                </a:cubicBezTo>
                <a:lnTo>
                  <a:pt x="87" y="0"/>
                </a:lnTo>
                <a:close/>
              </a:path>
            </a:pathLst>
          </a:custGeom>
          <a:solidFill>
            <a:srgbClr val="E4E4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5"/>
          <p:cNvSpPr/>
          <p:nvPr/>
        </p:nvSpPr>
        <p:spPr>
          <a:xfrm>
            <a:off x="976153" y="4092293"/>
            <a:ext cx="1500" cy="16270"/>
          </a:xfrm>
          <a:custGeom>
            <a:rect b="b" l="l" r="r" t="t"/>
            <a:pathLst>
              <a:path extrusionOk="0" h="770" w="71">
                <a:moveTo>
                  <a:pt x="70" y="0"/>
                </a:moveTo>
                <a:cubicBezTo>
                  <a:pt x="52" y="0"/>
                  <a:pt x="17" y="17"/>
                  <a:pt x="0" y="17"/>
                </a:cubicBezTo>
                <a:lnTo>
                  <a:pt x="0" y="770"/>
                </a:lnTo>
                <a:cubicBezTo>
                  <a:pt x="17" y="770"/>
                  <a:pt x="52" y="770"/>
                  <a:pt x="70" y="752"/>
                </a:cubicBezTo>
                <a:lnTo>
                  <a:pt x="70" y="0"/>
                </a:lnTo>
                <a:close/>
              </a:path>
            </a:pathLst>
          </a:custGeom>
          <a:solidFill>
            <a:srgbClr val="E4E3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5"/>
          <p:cNvSpPr/>
          <p:nvPr/>
        </p:nvSpPr>
        <p:spPr>
          <a:xfrm>
            <a:off x="975012" y="4092653"/>
            <a:ext cx="1162" cy="15911"/>
          </a:xfrm>
          <a:custGeom>
            <a:rect b="b" l="l" r="r" t="t"/>
            <a:pathLst>
              <a:path extrusionOk="0" h="753" w="55">
                <a:moveTo>
                  <a:pt x="1" y="0"/>
                </a:moveTo>
                <a:lnTo>
                  <a:pt x="1" y="753"/>
                </a:lnTo>
                <a:lnTo>
                  <a:pt x="54" y="753"/>
                </a:lnTo>
                <a:lnTo>
                  <a:pt x="54" y="0"/>
                </a:lnTo>
                <a:close/>
              </a:path>
            </a:pathLst>
          </a:custGeom>
          <a:solidFill>
            <a:srgbClr val="E2E1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35"/>
          <p:cNvSpPr/>
          <p:nvPr/>
        </p:nvSpPr>
        <p:spPr>
          <a:xfrm>
            <a:off x="973935" y="4092653"/>
            <a:ext cx="1099" cy="15911"/>
          </a:xfrm>
          <a:custGeom>
            <a:rect b="b" l="l" r="r" t="t"/>
            <a:pathLst>
              <a:path extrusionOk="0" h="753" w="52">
                <a:moveTo>
                  <a:pt x="0" y="0"/>
                </a:moveTo>
                <a:lnTo>
                  <a:pt x="0" y="753"/>
                </a:lnTo>
                <a:lnTo>
                  <a:pt x="52" y="753"/>
                </a:lnTo>
                <a:lnTo>
                  <a:pt x="52" y="0"/>
                </a:lnTo>
                <a:close/>
              </a:path>
            </a:pathLst>
          </a:custGeom>
          <a:solidFill>
            <a:srgbClr val="E3E1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35"/>
          <p:cNvSpPr/>
          <p:nvPr/>
        </p:nvSpPr>
        <p:spPr>
          <a:xfrm>
            <a:off x="972815" y="4092653"/>
            <a:ext cx="1141" cy="15911"/>
          </a:xfrm>
          <a:custGeom>
            <a:rect b="b" l="l" r="r" t="t"/>
            <a:pathLst>
              <a:path extrusionOk="0" h="753" w="54">
                <a:moveTo>
                  <a:pt x="0" y="0"/>
                </a:moveTo>
                <a:lnTo>
                  <a:pt x="0" y="753"/>
                </a:lnTo>
                <a:lnTo>
                  <a:pt x="53" y="753"/>
                </a:lnTo>
                <a:lnTo>
                  <a:pt x="53" y="0"/>
                </a:lnTo>
                <a:close/>
              </a:path>
            </a:pathLst>
          </a:custGeom>
          <a:solidFill>
            <a:srgbClr val="E1E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35"/>
          <p:cNvSpPr/>
          <p:nvPr/>
        </p:nvSpPr>
        <p:spPr>
          <a:xfrm>
            <a:off x="971716" y="4092293"/>
            <a:ext cx="1120" cy="16270"/>
          </a:xfrm>
          <a:custGeom>
            <a:rect b="b" l="l" r="r" t="t"/>
            <a:pathLst>
              <a:path extrusionOk="0" h="770" w="53">
                <a:moveTo>
                  <a:pt x="0" y="0"/>
                </a:moveTo>
                <a:lnTo>
                  <a:pt x="0" y="770"/>
                </a:lnTo>
                <a:lnTo>
                  <a:pt x="52" y="770"/>
                </a:lnTo>
                <a:lnTo>
                  <a:pt x="52" y="17"/>
                </a:lnTo>
                <a:cubicBezTo>
                  <a:pt x="35" y="17"/>
                  <a:pt x="17" y="17"/>
                  <a:pt x="0" y="0"/>
                </a:cubicBezTo>
                <a:close/>
              </a:path>
            </a:pathLst>
          </a:custGeom>
          <a:solidFill>
            <a:srgbClr val="E0DF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35"/>
          <p:cNvSpPr/>
          <p:nvPr/>
        </p:nvSpPr>
        <p:spPr>
          <a:xfrm>
            <a:off x="970596" y="4092293"/>
            <a:ext cx="1141" cy="16270"/>
          </a:xfrm>
          <a:custGeom>
            <a:rect b="b" l="l" r="r" t="t"/>
            <a:pathLst>
              <a:path extrusionOk="0" h="770" w="54">
                <a:moveTo>
                  <a:pt x="0" y="0"/>
                </a:moveTo>
                <a:lnTo>
                  <a:pt x="0" y="752"/>
                </a:lnTo>
                <a:cubicBezTo>
                  <a:pt x="18" y="752"/>
                  <a:pt x="35" y="752"/>
                  <a:pt x="53" y="770"/>
                </a:cubicBezTo>
                <a:lnTo>
                  <a:pt x="53" y="0"/>
                </a:lnTo>
                <a:close/>
              </a:path>
            </a:pathLst>
          </a:custGeom>
          <a:solidFill>
            <a:srgbClr val="DFD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5"/>
          <p:cNvSpPr/>
          <p:nvPr/>
        </p:nvSpPr>
        <p:spPr>
          <a:xfrm>
            <a:off x="969498" y="4091913"/>
            <a:ext cx="1120" cy="16270"/>
          </a:xfrm>
          <a:custGeom>
            <a:rect b="b" l="l" r="r" t="t"/>
            <a:pathLst>
              <a:path extrusionOk="0" h="770" w="53">
                <a:moveTo>
                  <a:pt x="0" y="0"/>
                </a:moveTo>
                <a:lnTo>
                  <a:pt x="0" y="753"/>
                </a:lnTo>
                <a:cubicBezTo>
                  <a:pt x="17" y="770"/>
                  <a:pt x="35" y="770"/>
                  <a:pt x="52" y="770"/>
                </a:cubicBezTo>
                <a:lnTo>
                  <a:pt x="52" y="18"/>
                </a:lnTo>
                <a:cubicBezTo>
                  <a:pt x="35" y="18"/>
                  <a:pt x="17" y="18"/>
                  <a:pt x="0" y="0"/>
                </a:cubicBezTo>
                <a:close/>
              </a:path>
            </a:pathLst>
          </a:custGeom>
          <a:solidFill>
            <a:srgbClr val="DFDD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5"/>
          <p:cNvSpPr/>
          <p:nvPr/>
        </p:nvSpPr>
        <p:spPr>
          <a:xfrm>
            <a:off x="968378" y="4091554"/>
            <a:ext cx="1141" cy="16270"/>
          </a:xfrm>
          <a:custGeom>
            <a:rect b="b" l="l" r="r" t="t"/>
            <a:pathLst>
              <a:path extrusionOk="0" h="770" w="54">
                <a:moveTo>
                  <a:pt x="0" y="0"/>
                </a:moveTo>
                <a:lnTo>
                  <a:pt x="0" y="752"/>
                </a:lnTo>
                <a:cubicBezTo>
                  <a:pt x="18" y="770"/>
                  <a:pt x="35" y="770"/>
                  <a:pt x="53" y="770"/>
                </a:cubicBezTo>
                <a:lnTo>
                  <a:pt x="53" y="17"/>
                </a:lnTo>
                <a:cubicBezTo>
                  <a:pt x="35" y="17"/>
                  <a:pt x="18" y="0"/>
                  <a:pt x="0" y="0"/>
                </a:cubicBezTo>
                <a:close/>
              </a:path>
            </a:pathLst>
          </a:custGeom>
          <a:solidFill>
            <a:srgbClr val="DDD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5"/>
          <p:cNvSpPr/>
          <p:nvPr/>
        </p:nvSpPr>
        <p:spPr>
          <a:xfrm>
            <a:off x="966540" y="4090814"/>
            <a:ext cx="1859" cy="16629"/>
          </a:xfrm>
          <a:custGeom>
            <a:rect b="b" l="l" r="r" t="t"/>
            <a:pathLst>
              <a:path extrusionOk="0" h="787" w="88">
                <a:moveTo>
                  <a:pt x="0" y="1"/>
                </a:moveTo>
                <a:lnTo>
                  <a:pt x="0" y="752"/>
                </a:lnTo>
                <a:cubicBezTo>
                  <a:pt x="35" y="770"/>
                  <a:pt x="52" y="787"/>
                  <a:pt x="87" y="787"/>
                </a:cubicBezTo>
                <a:lnTo>
                  <a:pt x="87" y="35"/>
                </a:lnTo>
                <a:cubicBezTo>
                  <a:pt x="52" y="17"/>
                  <a:pt x="35" y="17"/>
                  <a:pt x="0" y="1"/>
                </a:cubicBezTo>
                <a:close/>
              </a:path>
            </a:pathLst>
          </a:custGeom>
          <a:solidFill>
            <a:srgbClr val="DDDB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5"/>
          <p:cNvSpPr/>
          <p:nvPr/>
        </p:nvSpPr>
        <p:spPr>
          <a:xfrm>
            <a:off x="804315" y="3538854"/>
            <a:ext cx="274204" cy="156510"/>
          </a:xfrm>
          <a:custGeom>
            <a:rect b="b" l="l" r="r" t="t"/>
            <a:pathLst>
              <a:path extrusionOk="0" h="7407" w="12977">
                <a:moveTo>
                  <a:pt x="5946" y="1"/>
                </a:moveTo>
                <a:cubicBezTo>
                  <a:pt x="5693" y="1"/>
                  <a:pt x="5439" y="58"/>
                  <a:pt x="5247" y="172"/>
                </a:cubicBezTo>
                <a:lnTo>
                  <a:pt x="385" y="2987"/>
                </a:lnTo>
                <a:cubicBezTo>
                  <a:pt x="0" y="3215"/>
                  <a:pt x="0" y="3581"/>
                  <a:pt x="403" y="3809"/>
                </a:cubicBezTo>
                <a:lnTo>
                  <a:pt x="6314" y="7237"/>
                </a:lnTo>
                <a:cubicBezTo>
                  <a:pt x="6515" y="7350"/>
                  <a:pt x="6773" y="7407"/>
                  <a:pt x="7029" y="7407"/>
                </a:cubicBezTo>
                <a:cubicBezTo>
                  <a:pt x="7284" y="7407"/>
                  <a:pt x="7538" y="7350"/>
                  <a:pt x="7730" y="7237"/>
                </a:cubicBezTo>
                <a:lnTo>
                  <a:pt x="12575" y="4421"/>
                </a:lnTo>
                <a:cubicBezTo>
                  <a:pt x="12977" y="4194"/>
                  <a:pt x="12977" y="3826"/>
                  <a:pt x="12575" y="3599"/>
                </a:cubicBezTo>
                <a:lnTo>
                  <a:pt x="6646" y="172"/>
                </a:lnTo>
                <a:cubicBezTo>
                  <a:pt x="6454" y="58"/>
                  <a:pt x="6200" y="1"/>
                  <a:pt x="594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391950" y="539500"/>
            <a:ext cx="2922155" cy="4099373"/>
            <a:chOff x="391950" y="539500"/>
            <a:chExt cx="2922155" cy="4099373"/>
          </a:xfrm>
        </p:grpSpPr>
        <p:sp>
          <p:nvSpPr>
            <p:cNvPr id="704" name="Google Shape;704;p35"/>
            <p:cNvSpPr/>
            <p:nvPr/>
          </p:nvSpPr>
          <p:spPr>
            <a:xfrm>
              <a:off x="965420" y="2786068"/>
              <a:ext cx="861407" cy="1151733"/>
            </a:xfrm>
            <a:custGeom>
              <a:rect b="b" l="l" r="r" t="t"/>
              <a:pathLst>
                <a:path extrusionOk="0" h="54507" w="40767">
                  <a:moveTo>
                    <a:pt x="3358" y="2712"/>
                  </a:moveTo>
                  <a:lnTo>
                    <a:pt x="39664" y="23664"/>
                  </a:lnTo>
                  <a:lnTo>
                    <a:pt x="38563" y="24293"/>
                  </a:lnTo>
                  <a:lnTo>
                    <a:pt x="38493" y="51172"/>
                  </a:lnTo>
                  <a:lnTo>
                    <a:pt x="2204" y="30221"/>
                  </a:lnTo>
                  <a:lnTo>
                    <a:pt x="2274" y="3342"/>
                  </a:lnTo>
                  <a:lnTo>
                    <a:pt x="3358" y="2712"/>
                  </a:lnTo>
                  <a:close/>
                  <a:moveTo>
                    <a:pt x="630" y="1"/>
                  </a:moveTo>
                  <a:cubicBezTo>
                    <a:pt x="612" y="10"/>
                    <a:pt x="595" y="10"/>
                    <a:pt x="580" y="10"/>
                  </a:cubicBezTo>
                  <a:cubicBezTo>
                    <a:pt x="564" y="10"/>
                    <a:pt x="552" y="10"/>
                    <a:pt x="543" y="19"/>
                  </a:cubicBezTo>
                  <a:cubicBezTo>
                    <a:pt x="508" y="19"/>
                    <a:pt x="490" y="36"/>
                    <a:pt x="473" y="36"/>
                  </a:cubicBezTo>
                  <a:cubicBezTo>
                    <a:pt x="438" y="54"/>
                    <a:pt x="420" y="54"/>
                    <a:pt x="385" y="71"/>
                  </a:cubicBezTo>
                  <a:cubicBezTo>
                    <a:pt x="210" y="176"/>
                    <a:pt x="88" y="404"/>
                    <a:pt x="88" y="719"/>
                  </a:cubicBezTo>
                  <a:lnTo>
                    <a:pt x="0" y="30309"/>
                  </a:lnTo>
                  <a:cubicBezTo>
                    <a:pt x="0" y="30956"/>
                    <a:pt x="455" y="31725"/>
                    <a:pt x="998" y="32040"/>
                  </a:cubicBezTo>
                  <a:lnTo>
                    <a:pt x="10913" y="37759"/>
                  </a:lnTo>
                  <a:lnTo>
                    <a:pt x="10931" y="36990"/>
                  </a:lnTo>
                  <a:lnTo>
                    <a:pt x="29749" y="47849"/>
                  </a:lnTo>
                  <a:lnTo>
                    <a:pt x="29749" y="48637"/>
                  </a:lnTo>
                  <a:lnTo>
                    <a:pt x="39682" y="54373"/>
                  </a:lnTo>
                  <a:cubicBezTo>
                    <a:pt x="39844" y="54463"/>
                    <a:pt x="39996" y="54507"/>
                    <a:pt x="40130" y="54507"/>
                  </a:cubicBezTo>
                  <a:cubicBezTo>
                    <a:pt x="40257" y="54507"/>
                    <a:pt x="40367" y="54467"/>
                    <a:pt x="40452" y="54390"/>
                  </a:cubicBezTo>
                  <a:lnTo>
                    <a:pt x="40504" y="54338"/>
                  </a:lnTo>
                  <a:cubicBezTo>
                    <a:pt x="40522" y="54320"/>
                    <a:pt x="40539" y="54285"/>
                    <a:pt x="40557" y="54250"/>
                  </a:cubicBezTo>
                  <a:cubicBezTo>
                    <a:pt x="40574" y="54233"/>
                    <a:pt x="40592" y="54215"/>
                    <a:pt x="40592" y="54198"/>
                  </a:cubicBezTo>
                  <a:cubicBezTo>
                    <a:pt x="40609" y="54164"/>
                    <a:pt x="40627" y="54129"/>
                    <a:pt x="40644" y="54075"/>
                  </a:cubicBezTo>
                  <a:cubicBezTo>
                    <a:pt x="40644" y="54059"/>
                    <a:pt x="40662" y="54040"/>
                    <a:pt x="40662" y="54024"/>
                  </a:cubicBezTo>
                  <a:cubicBezTo>
                    <a:pt x="40679" y="53954"/>
                    <a:pt x="40679" y="53884"/>
                    <a:pt x="40679" y="53796"/>
                  </a:cubicBezTo>
                  <a:lnTo>
                    <a:pt x="40767" y="24188"/>
                  </a:lnTo>
                  <a:cubicBezTo>
                    <a:pt x="40767" y="23559"/>
                    <a:pt x="40312" y="22789"/>
                    <a:pt x="39769" y="22474"/>
                  </a:cubicBezTo>
                  <a:lnTo>
                    <a:pt x="1103" y="141"/>
                  </a:lnTo>
                  <a:cubicBezTo>
                    <a:pt x="1033" y="106"/>
                    <a:pt x="963" y="71"/>
                    <a:pt x="893" y="54"/>
                  </a:cubicBezTo>
                  <a:cubicBezTo>
                    <a:pt x="875" y="36"/>
                    <a:pt x="858" y="36"/>
                    <a:pt x="823" y="36"/>
                  </a:cubicBezTo>
                  <a:cubicBezTo>
                    <a:pt x="788" y="19"/>
                    <a:pt x="753" y="1"/>
                    <a:pt x="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1195995" y="3567589"/>
              <a:ext cx="398005" cy="246143"/>
            </a:xfrm>
            <a:custGeom>
              <a:rect b="b" l="l" r="r" t="t"/>
              <a:pathLst>
                <a:path extrusionOk="0" h="11649" w="18836">
                  <a:moveTo>
                    <a:pt x="18" y="1"/>
                  </a:moveTo>
                  <a:lnTo>
                    <a:pt x="0" y="770"/>
                  </a:lnTo>
                  <a:lnTo>
                    <a:pt x="18836" y="11648"/>
                  </a:lnTo>
                  <a:lnTo>
                    <a:pt x="18836" y="1086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1013445" y="2843369"/>
              <a:ext cx="790093" cy="456028"/>
            </a:xfrm>
            <a:custGeom>
              <a:rect b="b" l="l" r="r" t="t"/>
              <a:pathLst>
                <a:path extrusionOk="0" h="21582" w="37392">
                  <a:moveTo>
                    <a:pt x="1085" y="0"/>
                  </a:moveTo>
                  <a:lnTo>
                    <a:pt x="1" y="630"/>
                  </a:lnTo>
                  <a:lnTo>
                    <a:pt x="36290" y="21581"/>
                  </a:lnTo>
                  <a:lnTo>
                    <a:pt x="37391" y="20952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1011966" y="2856659"/>
              <a:ext cx="768308" cy="1010690"/>
            </a:xfrm>
            <a:custGeom>
              <a:rect b="b" l="l" r="r" t="t"/>
              <a:pathLst>
                <a:path extrusionOk="0" h="47832" w="36361">
                  <a:moveTo>
                    <a:pt x="71" y="1"/>
                  </a:moveTo>
                  <a:lnTo>
                    <a:pt x="1" y="26880"/>
                  </a:lnTo>
                  <a:lnTo>
                    <a:pt x="36290" y="47831"/>
                  </a:lnTo>
                  <a:lnTo>
                    <a:pt x="36360" y="20952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973554" y="2772863"/>
              <a:ext cx="876198" cy="1163608"/>
            </a:xfrm>
            <a:custGeom>
              <a:rect b="b" l="l" r="r" t="t"/>
              <a:pathLst>
                <a:path extrusionOk="0" h="55069" w="41467">
                  <a:moveTo>
                    <a:pt x="1343" y="0"/>
                  </a:moveTo>
                  <a:cubicBezTo>
                    <a:pt x="1245" y="0"/>
                    <a:pt x="1157" y="23"/>
                    <a:pt x="1084" y="66"/>
                  </a:cubicBezTo>
                  <a:lnTo>
                    <a:pt x="0" y="696"/>
                  </a:lnTo>
                  <a:cubicBezTo>
                    <a:pt x="35" y="679"/>
                    <a:pt x="53" y="679"/>
                    <a:pt x="88" y="661"/>
                  </a:cubicBezTo>
                  <a:cubicBezTo>
                    <a:pt x="105" y="661"/>
                    <a:pt x="123" y="644"/>
                    <a:pt x="158" y="644"/>
                  </a:cubicBezTo>
                  <a:cubicBezTo>
                    <a:pt x="167" y="635"/>
                    <a:pt x="179" y="635"/>
                    <a:pt x="195" y="635"/>
                  </a:cubicBezTo>
                  <a:cubicBezTo>
                    <a:pt x="210" y="635"/>
                    <a:pt x="227" y="635"/>
                    <a:pt x="245" y="626"/>
                  </a:cubicBezTo>
                  <a:lnTo>
                    <a:pt x="315" y="626"/>
                  </a:lnTo>
                  <a:cubicBezTo>
                    <a:pt x="368" y="626"/>
                    <a:pt x="403" y="644"/>
                    <a:pt x="438" y="661"/>
                  </a:cubicBezTo>
                  <a:cubicBezTo>
                    <a:pt x="473" y="661"/>
                    <a:pt x="490" y="661"/>
                    <a:pt x="508" y="679"/>
                  </a:cubicBezTo>
                  <a:cubicBezTo>
                    <a:pt x="578" y="696"/>
                    <a:pt x="648" y="731"/>
                    <a:pt x="718" y="766"/>
                  </a:cubicBezTo>
                  <a:lnTo>
                    <a:pt x="39384" y="23099"/>
                  </a:lnTo>
                  <a:cubicBezTo>
                    <a:pt x="39927" y="23414"/>
                    <a:pt x="40382" y="24184"/>
                    <a:pt x="40382" y="24813"/>
                  </a:cubicBezTo>
                  <a:lnTo>
                    <a:pt x="40294" y="54421"/>
                  </a:lnTo>
                  <a:cubicBezTo>
                    <a:pt x="40294" y="54509"/>
                    <a:pt x="40294" y="54579"/>
                    <a:pt x="40277" y="54649"/>
                  </a:cubicBezTo>
                  <a:cubicBezTo>
                    <a:pt x="40277" y="54665"/>
                    <a:pt x="40259" y="54684"/>
                    <a:pt x="40259" y="54700"/>
                  </a:cubicBezTo>
                  <a:cubicBezTo>
                    <a:pt x="40242" y="54754"/>
                    <a:pt x="40224" y="54789"/>
                    <a:pt x="40207" y="54823"/>
                  </a:cubicBezTo>
                  <a:cubicBezTo>
                    <a:pt x="40207" y="54840"/>
                    <a:pt x="40189" y="54858"/>
                    <a:pt x="40172" y="54875"/>
                  </a:cubicBezTo>
                  <a:cubicBezTo>
                    <a:pt x="40154" y="54910"/>
                    <a:pt x="40137" y="54945"/>
                    <a:pt x="40119" y="54963"/>
                  </a:cubicBezTo>
                  <a:lnTo>
                    <a:pt x="40067" y="55015"/>
                  </a:lnTo>
                  <a:cubicBezTo>
                    <a:pt x="40053" y="55029"/>
                    <a:pt x="40041" y="55042"/>
                    <a:pt x="40020" y="55055"/>
                  </a:cubicBezTo>
                  <a:lnTo>
                    <a:pt x="40020" y="55055"/>
                  </a:lnTo>
                  <a:lnTo>
                    <a:pt x="41081" y="54439"/>
                  </a:lnTo>
                  <a:cubicBezTo>
                    <a:pt x="41273" y="54334"/>
                    <a:pt x="41378" y="54106"/>
                    <a:pt x="41378" y="53791"/>
                  </a:cubicBezTo>
                  <a:lnTo>
                    <a:pt x="41466" y="24184"/>
                  </a:lnTo>
                  <a:cubicBezTo>
                    <a:pt x="41466" y="23554"/>
                    <a:pt x="41028" y="22785"/>
                    <a:pt x="40469" y="22470"/>
                  </a:cubicBezTo>
                  <a:lnTo>
                    <a:pt x="1802" y="136"/>
                  </a:lnTo>
                  <a:cubicBezTo>
                    <a:pt x="1638" y="45"/>
                    <a:pt x="1481" y="0"/>
                    <a:pt x="1343" y="0"/>
                  </a:cubicBezTo>
                  <a:close/>
                  <a:moveTo>
                    <a:pt x="40020" y="55055"/>
                  </a:moveTo>
                  <a:lnTo>
                    <a:pt x="39997" y="55068"/>
                  </a:lnTo>
                  <a:cubicBezTo>
                    <a:pt x="40006" y="55064"/>
                    <a:pt x="40013" y="55059"/>
                    <a:pt x="40020" y="550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1182325" y="3583858"/>
              <a:ext cx="14432" cy="24025"/>
            </a:xfrm>
            <a:custGeom>
              <a:rect b="b" l="l" r="r" t="t"/>
              <a:pathLst>
                <a:path extrusionOk="0" h="1137" w="683">
                  <a:moveTo>
                    <a:pt x="682" y="0"/>
                  </a:moveTo>
                  <a:lnTo>
                    <a:pt x="1" y="385"/>
                  </a:lnTo>
                  <a:lnTo>
                    <a:pt x="1" y="1136"/>
                  </a:lnTo>
                  <a:lnTo>
                    <a:pt x="665" y="752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E7E8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1182325" y="3591992"/>
              <a:ext cx="397645" cy="245742"/>
            </a:xfrm>
            <a:custGeom>
              <a:rect b="b" l="l" r="r" t="t"/>
              <a:pathLst>
                <a:path extrusionOk="0" h="11630" w="18819">
                  <a:moveTo>
                    <a:pt x="1" y="0"/>
                  </a:moveTo>
                  <a:lnTo>
                    <a:pt x="1" y="751"/>
                  </a:lnTo>
                  <a:lnTo>
                    <a:pt x="18818" y="11629"/>
                  </a:lnTo>
                  <a:lnTo>
                    <a:pt x="18818" y="108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DF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1579921" y="3813292"/>
              <a:ext cx="14411" cy="24426"/>
            </a:xfrm>
            <a:custGeom>
              <a:rect b="b" l="l" r="r" t="t"/>
              <a:pathLst>
                <a:path extrusionOk="0" h="1156" w="682">
                  <a:moveTo>
                    <a:pt x="682" y="1"/>
                  </a:moveTo>
                  <a:lnTo>
                    <a:pt x="0" y="386"/>
                  </a:lnTo>
                  <a:lnTo>
                    <a:pt x="0" y="1155"/>
                  </a:lnTo>
                  <a:lnTo>
                    <a:pt x="665" y="754"/>
                  </a:lnTo>
                  <a:lnTo>
                    <a:pt x="682" y="1"/>
                  </a:lnTo>
                  <a:close/>
                </a:path>
              </a:pathLst>
            </a:custGeom>
            <a:solidFill>
              <a:srgbClr val="E5E5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1803841" y="3946718"/>
              <a:ext cx="8494" cy="28103"/>
            </a:xfrm>
            <a:custGeom>
              <a:rect b="b" l="l" r="r" t="t"/>
              <a:pathLst>
                <a:path extrusionOk="0" h="1330" w="402">
                  <a:moveTo>
                    <a:pt x="402" y="0"/>
                  </a:moveTo>
                  <a:cubicBezTo>
                    <a:pt x="402" y="192"/>
                    <a:pt x="280" y="402"/>
                    <a:pt x="0" y="560"/>
                  </a:cubicBezTo>
                  <a:lnTo>
                    <a:pt x="0" y="1329"/>
                  </a:lnTo>
                  <a:cubicBezTo>
                    <a:pt x="262" y="1154"/>
                    <a:pt x="402" y="961"/>
                    <a:pt x="402" y="751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1812335" y="3946718"/>
              <a:ext cx="0" cy="15890"/>
            </a:xfrm>
            <a:custGeom>
              <a:rect b="b" l="l" r="r" t="t"/>
              <a:pathLst>
                <a:path extrusionOk="0" h="752" w="0">
                  <a:moveTo>
                    <a:pt x="0" y="0"/>
                  </a:moveTo>
                  <a:lnTo>
                    <a:pt x="0" y="751"/>
                  </a:lnTo>
                  <a:lnTo>
                    <a:pt x="0" y="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1812335" y="3946718"/>
              <a:ext cx="0" cy="17749"/>
            </a:xfrm>
            <a:custGeom>
              <a:rect b="b" l="l" r="r" t="t"/>
              <a:pathLst>
                <a:path extrusionOk="0" h="840" w="0">
                  <a:moveTo>
                    <a:pt x="0" y="0"/>
                  </a:moveTo>
                  <a:lnTo>
                    <a:pt x="0" y="751"/>
                  </a:lnTo>
                  <a:lnTo>
                    <a:pt x="0" y="839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1811595" y="3948535"/>
              <a:ext cx="740" cy="17770"/>
            </a:xfrm>
            <a:custGeom>
              <a:rect b="b" l="l" r="r" t="t"/>
              <a:pathLst>
                <a:path extrusionOk="0" h="841" w="35">
                  <a:moveTo>
                    <a:pt x="35" y="1"/>
                  </a:moveTo>
                  <a:cubicBezTo>
                    <a:pt x="35" y="19"/>
                    <a:pt x="18" y="54"/>
                    <a:pt x="18" y="89"/>
                  </a:cubicBezTo>
                  <a:lnTo>
                    <a:pt x="0" y="840"/>
                  </a:lnTo>
                  <a:cubicBezTo>
                    <a:pt x="18" y="805"/>
                    <a:pt x="18" y="788"/>
                    <a:pt x="35" y="753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1810856" y="3950395"/>
              <a:ext cx="1141" cy="17390"/>
            </a:xfrm>
            <a:custGeom>
              <a:rect b="b" l="l" r="r" t="t"/>
              <a:pathLst>
                <a:path extrusionOk="0" h="823" w="54">
                  <a:moveTo>
                    <a:pt x="53" y="1"/>
                  </a:moveTo>
                  <a:lnTo>
                    <a:pt x="53" y="1"/>
                  </a:lnTo>
                  <a:cubicBezTo>
                    <a:pt x="35" y="18"/>
                    <a:pt x="18" y="53"/>
                    <a:pt x="0" y="71"/>
                  </a:cubicBezTo>
                  <a:lnTo>
                    <a:pt x="0" y="822"/>
                  </a:lnTo>
                  <a:cubicBezTo>
                    <a:pt x="18" y="805"/>
                    <a:pt x="35" y="770"/>
                    <a:pt x="35" y="752"/>
                  </a:cubicBezTo>
                  <a:lnTo>
                    <a:pt x="53" y="1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1809757" y="3951874"/>
              <a:ext cx="1120" cy="17770"/>
            </a:xfrm>
            <a:custGeom>
              <a:rect b="b" l="l" r="r" t="t"/>
              <a:pathLst>
                <a:path extrusionOk="0" h="841" w="53">
                  <a:moveTo>
                    <a:pt x="52" y="1"/>
                  </a:moveTo>
                  <a:cubicBezTo>
                    <a:pt x="52" y="36"/>
                    <a:pt x="17" y="53"/>
                    <a:pt x="0" y="88"/>
                  </a:cubicBezTo>
                  <a:lnTo>
                    <a:pt x="0" y="840"/>
                  </a:lnTo>
                  <a:cubicBezTo>
                    <a:pt x="17" y="805"/>
                    <a:pt x="35" y="787"/>
                    <a:pt x="52" y="752"/>
                  </a:cubicBezTo>
                  <a:lnTo>
                    <a:pt x="52" y="1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1807898" y="3953712"/>
              <a:ext cx="1881" cy="17770"/>
            </a:xfrm>
            <a:custGeom>
              <a:rect b="b" l="l" r="r" t="t"/>
              <a:pathLst>
                <a:path extrusionOk="0" h="841" w="89">
                  <a:moveTo>
                    <a:pt x="88" y="1"/>
                  </a:moveTo>
                  <a:cubicBezTo>
                    <a:pt x="70" y="36"/>
                    <a:pt x="35" y="71"/>
                    <a:pt x="0" y="89"/>
                  </a:cubicBezTo>
                  <a:lnTo>
                    <a:pt x="0" y="840"/>
                  </a:lnTo>
                  <a:cubicBezTo>
                    <a:pt x="35" y="823"/>
                    <a:pt x="70" y="788"/>
                    <a:pt x="88" y="753"/>
                  </a:cubicBezTo>
                  <a:lnTo>
                    <a:pt x="88" y="1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1804200" y="3955571"/>
              <a:ext cx="3719" cy="18848"/>
            </a:xfrm>
            <a:custGeom>
              <a:rect b="b" l="l" r="r" t="t"/>
              <a:pathLst>
                <a:path extrusionOk="0" h="892" w="176">
                  <a:moveTo>
                    <a:pt x="175" y="1"/>
                  </a:moveTo>
                  <a:cubicBezTo>
                    <a:pt x="123" y="52"/>
                    <a:pt x="70" y="87"/>
                    <a:pt x="0" y="141"/>
                  </a:cubicBezTo>
                  <a:lnTo>
                    <a:pt x="0" y="892"/>
                  </a:lnTo>
                  <a:cubicBezTo>
                    <a:pt x="70" y="857"/>
                    <a:pt x="123" y="805"/>
                    <a:pt x="175" y="752"/>
                  </a:cubicBezTo>
                  <a:lnTo>
                    <a:pt x="175" y="1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1803841" y="3958529"/>
              <a:ext cx="380" cy="16291"/>
            </a:xfrm>
            <a:custGeom>
              <a:rect b="b" l="l" r="r" t="t"/>
              <a:pathLst>
                <a:path extrusionOk="0" h="771" w="18">
                  <a:moveTo>
                    <a:pt x="0" y="1"/>
                  </a:moveTo>
                  <a:lnTo>
                    <a:pt x="0" y="770"/>
                  </a:lnTo>
                  <a:cubicBezTo>
                    <a:pt x="0" y="752"/>
                    <a:pt x="17" y="752"/>
                    <a:pt x="17" y="752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1716982" y="3957409"/>
              <a:ext cx="3719" cy="21109"/>
            </a:xfrm>
            <a:custGeom>
              <a:rect b="b" l="l" r="r" t="t"/>
              <a:pathLst>
                <a:path extrusionOk="0" h="999" w="176">
                  <a:moveTo>
                    <a:pt x="1" y="0"/>
                  </a:moveTo>
                  <a:lnTo>
                    <a:pt x="1" y="753"/>
                  </a:lnTo>
                  <a:cubicBezTo>
                    <a:pt x="124" y="823"/>
                    <a:pt x="176" y="910"/>
                    <a:pt x="176" y="998"/>
                  </a:cubicBezTo>
                  <a:lnTo>
                    <a:pt x="176" y="245"/>
                  </a:lnTo>
                  <a:cubicBezTo>
                    <a:pt x="176" y="159"/>
                    <a:pt x="124" y="70"/>
                    <a:pt x="1" y="0"/>
                  </a:cubicBezTo>
                  <a:close/>
                </a:path>
              </a:pathLst>
            </a:custGeom>
            <a:solidFill>
              <a:srgbClr val="E0DF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1683387" y="3963325"/>
              <a:ext cx="1099" cy="17749"/>
            </a:xfrm>
            <a:custGeom>
              <a:rect b="b" l="l" r="r" t="t"/>
              <a:pathLst>
                <a:path extrusionOk="0" h="840" w="52">
                  <a:moveTo>
                    <a:pt x="0" y="0"/>
                  </a:moveTo>
                  <a:lnTo>
                    <a:pt x="0" y="753"/>
                  </a:lnTo>
                  <a:cubicBezTo>
                    <a:pt x="35" y="770"/>
                    <a:pt x="52" y="805"/>
                    <a:pt x="52" y="840"/>
                  </a:cubicBezTo>
                  <a:lnTo>
                    <a:pt x="52" y="88"/>
                  </a:lnTo>
                  <a:cubicBezTo>
                    <a:pt x="52" y="53"/>
                    <a:pt x="35" y="18"/>
                    <a:pt x="0" y="0"/>
                  </a:cubicBezTo>
                  <a:close/>
                </a:path>
              </a:pathLst>
            </a:custGeom>
            <a:solidFill>
              <a:srgbClr val="E2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1720679" y="3962586"/>
              <a:ext cx="21" cy="16270"/>
            </a:xfrm>
            <a:custGeom>
              <a:rect b="b" l="l" r="r" t="t"/>
              <a:pathLst>
                <a:path extrusionOk="0" h="770" w="1">
                  <a:moveTo>
                    <a:pt x="1" y="0"/>
                  </a:moveTo>
                  <a:lnTo>
                    <a:pt x="1" y="753"/>
                  </a:lnTo>
                  <a:lnTo>
                    <a:pt x="1" y="7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E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1720679" y="3962586"/>
              <a:ext cx="21" cy="17010"/>
            </a:xfrm>
            <a:custGeom>
              <a:rect b="b" l="l" r="r" t="t"/>
              <a:pathLst>
                <a:path extrusionOk="0" h="805" w="1">
                  <a:moveTo>
                    <a:pt x="1" y="0"/>
                  </a:moveTo>
                  <a:lnTo>
                    <a:pt x="1" y="770"/>
                  </a:lnTo>
                  <a:lnTo>
                    <a:pt x="1" y="805"/>
                  </a:lnTo>
                  <a:lnTo>
                    <a:pt x="1" y="35"/>
                  </a:lnTo>
                  <a:close/>
                </a:path>
              </a:pathLst>
            </a:custGeom>
            <a:solidFill>
              <a:srgbClr val="E5E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1720341" y="3963325"/>
              <a:ext cx="359" cy="17010"/>
            </a:xfrm>
            <a:custGeom>
              <a:rect b="b" l="l" r="r" t="t"/>
              <a:pathLst>
                <a:path extrusionOk="0" h="805" w="17">
                  <a:moveTo>
                    <a:pt x="17" y="0"/>
                  </a:moveTo>
                  <a:cubicBezTo>
                    <a:pt x="17" y="18"/>
                    <a:pt x="17" y="35"/>
                    <a:pt x="0" y="53"/>
                  </a:cubicBezTo>
                  <a:lnTo>
                    <a:pt x="0" y="805"/>
                  </a:lnTo>
                  <a:cubicBezTo>
                    <a:pt x="17" y="788"/>
                    <a:pt x="17" y="770"/>
                    <a:pt x="17" y="770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E6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1719940" y="3964445"/>
              <a:ext cx="423" cy="16629"/>
            </a:xfrm>
            <a:custGeom>
              <a:rect b="b" l="l" r="r" t="t"/>
              <a:pathLst>
                <a:path extrusionOk="0" h="787" w="20">
                  <a:moveTo>
                    <a:pt x="19" y="0"/>
                  </a:moveTo>
                  <a:cubicBezTo>
                    <a:pt x="19" y="0"/>
                    <a:pt x="19" y="17"/>
                    <a:pt x="1" y="35"/>
                  </a:cubicBezTo>
                  <a:lnTo>
                    <a:pt x="1" y="787"/>
                  </a:lnTo>
                  <a:cubicBezTo>
                    <a:pt x="19" y="770"/>
                    <a:pt x="19" y="752"/>
                    <a:pt x="19" y="752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1719602" y="3965184"/>
              <a:ext cx="359" cy="16629"/>
            </a:xfrm>
            <a:custGeom>
              <a:rect b="b" l="l" r="r" t="t"/>
              <a:pathLst>
                <a:path extrusionOk="0" h="787" w="17">
                  <a:moveTo>
                    <a:pt x="17" y="0"/>
                  </a:moveTo>
                  <a:cubicBezTo>
                    <a:pt x="17" y="0"/>
                    <a:pt x="17" y="17"/>
                    <a:pt x="0" y="35"/>
                  </a:cubicBezTo>
                  <a:lnTo>
                    <a:pt x="0" y="787"/>
                  </a:lnTo>
                  <a:cubicBezTo>
                    <a:pt x="0" y="770"/>
                    <a:pt x="17" y="752"/>
                    <a:pt x="17" y="752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E7E8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1718862" y="3965924"/>
              <a:ext cx="761" cy="16629"/>
            </a:xfrm>
            <a:custGeom>
              <a:rect b="b" l="l" r="r" t="t"/>
              <a:pathLst>
                <a:path extrusionOk="0" h="787" w="36">
                  <a:moveTo>
                    <a:pt x="35" y="0"/>
                  </a:moveTo>
                  <a:cubicBezTo>
                    <a:pt x="17" y="0"/>
                    <a:pt x="17" y="17"/>
                    <a:pt x="0" y="35"/>
                  </a:cubicBezTo>
                  <a:lnTo>
                    <a:pt x="0" y="787"/>
                  </a:lnTo>
                  <a:lnTo>
                    <a:pt x="35" y="75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E9E9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1716982" y="3966663"/>
              <a:ext cx="1902" cy="17369"/>
            </a:xfrm>
            <a:custGeom>
              <a:rect b="b" l="l" r="r" t="t"/>
              <a:pathLst>
                <a:path extrusionOk="0" h="822" w="90">
                  <a:moveTo>
                    <a:pt x="89" y="0"/>
                  </a:moveTo>
                  <a:cubicBezTo>
                    <a:pt x="71" y="17"/>
                    <a:pt x="36" y="35"/>
                    <a:pt x="1" y="52"/>
                  </a:cubicBezTo>
                  <a:lnTo>
                    <a:pt x="1" y="822"/>
                  </a:lnTo>
                  <a:cubicBezTo>
                    <a:pt x="36" y="805"/>
                    <a:pt x="54" y="770"/>
                    <a:pt x="89" y="752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rgbClr val="EAEB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1716982" y="3967762"/>
              <a:ext cx="21" cy="16270"/>
            </a:xfrm>
            <a:custGeom>
              <a:rect b="b" l="l" r="r" t="t"/>
              <a:pathLst>
                <a:path extrusionOk="0" h="770" w="1">
                  <a:moveTo>
                    <a:pt x="1" y="0"/>
                  </a:moveTo>
                  <a:lnTo>
                    <a:pt x="1" y="770"/>
                  </a:lnTo>
                  <a:lnTo>
                    <a:pt x="1" y="770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ECEC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1119869" y="4001758"/>
              <a:ext cx="3360" cy="20348"/>
            </a:xfrm>
            <a:custGeom>
              <a:rect b="b" l="l" r="r" t="t"/>
              <a:pathLst>
                <a:path extrusionOk="0" h="963" w="159">
                  <a:moveTo>
                    <a:pt x="0" y="0"/>
                  </a:moveTo>
                  <a:lnTo>
                    <a:pt x="0" y="753"/>
                  </a:lnTo>
                  <a:cubicBezTo>
                    <a:pt x="105" y="805"/>
                    <a:pt x="159" y="893"/>
                    <a:pt x="159" y="963"/>
                  </a:cubicBezTo>
                  <a:lnTo>
                    <a:pt x="159" y="210"/>
                  </a:lnTo>
                  <a:cubicBezTo>
                    <a:pt x="159" y="140"/>
                    <a:pt x="105" y="53"/>
                    <a:pt x="0" y="0"/>
                  </a:cubicBezTo>
                  <a:close/>
                </a:path>
              </a:pathLst>
            </a:custGeom>
            <a:solidFill>
              <a:srgbClr val="E0DF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1123207" y="4006174"/>
              <a:ext cx="21" cy="15932"/>
            </a:xfrm>
            <a:custGeom>
              <a:rect b="b" l="l" r="r" t="t"/>
              <a:pathLst>
                <a:path extrusionOk="0" h="754" w="1">
                  <a:moveTo>
                    <a:pt x="1" y="1"/>
                  </a:moveTo>
                  <a:lnTo>
                    <a:pt x="1" y="754"/>
                  </a:lnTo>
                  <a:lnTo>
                    <a:pt x="1" y="7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EDD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1123207" y="4006174"/>
              <a:ext cx="21" cy="16672"/>
            </a:xfrm>
            <a:custGeom>
              <a:rect b="b" l="l" r="r" t="t"/>
              <a:pathLst>
                <a:path extrusionOk="0" h="789" w="1">
                  <a:moveTo>
                    <a:pt x="1" y="1"/>
                  </a:moveTo>
                  <a:lnTo>
                    <a:pt x="1" y="754"/>
                  </a:lnTo>
                  <a:lnTo>
                    <a:pt x="1" y="789"/>
                  </a:lnTo>
                  <a:lnTo>
                    <a:pt x="1" y="36"/>
                  </a:lnTo>
                  <a:close/>
                </a:path>
              </a:pathLst>
            </a:custGeom>
            <a:solidFill>
              <a:srgbClr val="DEDE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1122827" y="4006913"/>
              <a:ext cx="401" cy="16672"/>
            </a:xfrm>
            <a:custGeom>
              <a:rect b="b" l="l" r="r" t="t"/>
              <a:pathLst>
                <a:path extrusionOk="0" h="789" w="19">
                  <a:moveTo>
                    <a:pt x="19" y="1"/>
                  </a:moveTo>
                  <a:cubicBezTo>
                    <a:pt x="19" y="1"/>
                    <a:pt x="19" y="19"/>
                    <a:pt x="0" y="36"/>
                  </a:cubicBezTo>
                  <a:lnTo>
                    <a:pt x="0" y="789"/>
                  </a:lnTo>
                  <a:cubicBezTo>
                    <a:pt x="0" y="770"/>
                    <a:pt x="19" y="770"/>
                    <a:pt x="19" y="754"/>
                  </a:cubicBezTo>
                  <a:lnTo>
                    <a:pt x="19" y="1"/>
                  </a:lnTo>
                  <a:close/>
                </a:path>
              </a:pathLst>
            </a:custGeom>
            <a:solidFill>
              <a:srgbClr val="E1E0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1122468" y="4008054"/>
              <a:ext cx="380" cy="15890"/>
            </a:xfrm>
            <a:custGeom>
              <a:rect b="b" l="l" r="r" t="t"/>
              <a:pathLst>
                <a:path extrusionOk="0" h="752" w="18">
                  <a:moveTo>
                    <a:pt x="17" y="0"/>
                  </a:moveTo>
                  <a:lnTo>
                    <a:pt x="1" y="751"/>
                  </a:lnTo>
                  <a:cubicBezTo>
                    <a:pt x="17" y="751"/>
                    <a:pt x="17" y="735"/>
                    <a:pt x="17" y="735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DFD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1122088" y="4008054"/>
              <a:ext cx="761" cy="16629"/>
            </a:xfrm>
            <a:custGeom>
              <a:rect b="b" l="l" r="r" t="t"/>
              <a:pathLst>
                <a:path extrusionOk="0" h="787" w="36">
                  <a:moveTo>
                    <a:pt x="35" y="0"/>
                  </a:moveTo>
                  <a:lnTo>
                    <a:pt x="0" y="35"/>
                  </a:lnTo>
                  <a:lnTo>
                    <a:pt x="0" y="786"/>
                  </a:lnTo>
                  <a:cubicBezTo>
                    <a:pt x="19" y="770"/>
                    <a:pt x="19" y="770"/>
                    <a:pt x="19" y="751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E0E0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1121348" y="4008794"/>
              <a:ext cx="761" cy="16629"/>
            </a:xfrm>
            <a:custGeom>
              <a:rect b="b" l="l" r="r" t="t"/>
              <a:pathLst>
                <a:path extrusionOk="0" h="787" w="36">
                  <a:moveTo>
                    <a:pt x="35" y="0"/>
                  </a:moveTo>
                  <a:cubicBezTo>
                    <a:pt x="35" y="17"/>
                    <a:pt x="19" y="17"/>
                    <a:pt x="19" y="35"/>
                  </a:cubicBezTo>
                  <a:lnTo>
                    <a:pt x="0" y="786"/>
                  </a:lnTo>
                  <a:cubicBezTo>
                    <a:pt x="19" y="770"/>
                    <a:pt x="35" y="770"/>
                    <a:pt x="35" y="751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E1E2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1120249" y="4009533"/>
              <a:ext cx="1500" cy="17010"/>
            </a:xfrm>
            <a:custGeom>
              <a:rect b="b" l="l" r="r" t="t"/>
              <a:pathLst>
                <a:path extrusionOk="0" h="805" w="71">
                  <a:moveTo>
                    <a:pt x="71" y="0"/>
                  </a:moveTo>
                  <a:lnTo>
                    <a:pt x="71" y="0"/>
                  </a:lnTo>
                  <a:cubicBezTo>
                    <a:pt x="52" y="17"/>
                    <a:pt x="17" y="35"/>
                    <a:pt x="1" y="52"/>
                  </a:cubicBezTo>
                  <a:lnTo>
                    <a:pt x="1" y="805"/>
                  </a:lnTo>
                  <a:lnTo>
                    <a:pt x="52" y="751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E3E3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1119869" y="4010611"/>
              <a:ext cx="401" cy="15932"/>
            </a:xfrm>
            <a:custGeom>
              <a:rect b="b" l="l" r="r" t="t"/>
              <a:pathLst>
                <a:path extrusionOk="0" h="754" w="19">
                  <a:moveTo>
                    <a:pt x="19" y="1"/>
                  </a:moveTo>
                  <a:lnTo>
                    <a:pt x="0" y="754"/>
                  </a:lnTo>
                  <a:lnTo>
                    <a:pt x="19" y="754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E4E4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1019741" y="4010611"/>
              <a:ext cx="100537" cy="74314"/>
            </a:xfrm>
            <a:custGeom>
              <a:rect b="b" l="l" r="r" t="t"/>
              <a:pathLst>
                <a:path extrusionOk="0" h="3517" w="4758">
                  <a:moveTo>
                    <a:pt x="4758" y="1"/>
                  </a:moveTo>
                  <a:lnTo>
                    <a:pt x="1" y="2747"/>
                  </a:lnTo>
                  <a:lnTo>
                    <a:pt x="1" y="3517"/>
                  </a:lnTo>
                  <a:lnTo>
                    <a:pt x="4739" y="754"/>
                  </a:lnTo>
                  <a:lnTo>
                    <a:pt x="4758" y="1"/>
                  </a:lnTo>
                  <a:close/>
                </a:path>
              </a:pathLst>
            </a:custGeom>
            <a:solidFill>
              <a:srgbClr val="E7E8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1419176" y="3968142"/>
              <a:ext cx="297848" cy="188839"/>
            </a:xfrm>
            <a:custGeom>
              <a:rect b="b" l="l" r="r" t="t"/>
              <a:pathLst>
                <a:path extrusionOk="0" h="8937" w="14096">
                  <a:moveTo>
                    <a:pt x="14096" y="0"/>
                  </a:moveTo>
                  <a:lnTo>
                    <a:pt x="0" y="8185"/>
                  </a:lnTo>
                  <a:lnTo>
                    <a:pt x="0" y="8936"/>
                  </a:lnTo>
                  <a:lnTo>
                    <a:pt x="14096" y="752"/>
                  </a:lnTo>
                  <a:lnTo>
                    <a:pt x="14096" y="0"/>
                  </a:lnTo>
                  <a:close/>
                </a:path>
              </a:pathLst>
            </a:custGeom>
            <a:solidFill>
              <a:srgbClr val="EFF0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631019" y="3696916"/>
              <a:ext cx="769745" cy="460085"/>
            </a:xfrm>
            <a:custGeom>
              <a:rect b="b" l="l" r="r" t="t"/>
              <a:pathLst>
                <a:path extrusionOk="0" h="21774" w="36429">
                  <a:moveTo>
                    <a:pt x="1" y="1"/>
                  </a:moveTo>
                  <a:lnTo>
                    <a:pt x="1" y="752"/>
                  </a:lnTo>
                  <a:lnTo>
                    <a:pt x="36412" y="21773"/>
                  </a:lnTo>
                  <a:lnTo>
                    <a:pt x="36429" y="210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E1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1416218" y="4141058"/>
              <a:ext cx="2979" cy="17390"/>
            </a:xfrm>
            <a:custGeom>
              <a:rect b="b" l="l" r="r" t="t"/>
              <a:pathLst>
                <a:path extrusionOk="0" h="823" w="141">
                  <a:moveTo>
                    <a:pt x="140" y="1"/>
                  </a:moveTo>
                  <a:cubicBezTo>
                    <a:pt x="88" y="18"/>
                    <a:pt x="53" y="53"/>
                    <a:pt x="0" y="71"/>
                  </a:cubicBezTo>
                  <a:lnTo>
                    <a:pt x="0" y="822"/>
                  </a:lnTo>
                  <a:cubicBezTo>
                    <a:pt x="53" y="805"/>
                    <a:pt x="88" y="787"/>
                    <a:pt x="140" y="752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rgbClr val="ECEC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1413640" y="4142537"/>
              <a:ext cx="2599" cy="16291"/>
            </a:xfrm>
            <a:custGeom>
              <a:rect b="b" l="l" r="r" t="t"/>
              <a:pathLst>
                <a:path extrusionOk="0" h="771" w="123">
                  <a:moveTo>
                    <a:pt x="122" y="1"/>
                  </a:moveTo>
                  <a:cubicBezTo>
                    <a:pt x="87" y="1"/>
                    <a:pt x="52" y="18"/>
                    <a:pt x="1" y="18"/>
                  </a:cubicBezTo>
                  <a:lnTo>
                    <a:pt x="1" y="770"/>
                  </a:lnTo>
                  <a:cubicBezTo>
                    <a:pt x="52" y="770"/>
                    <a:pt x="87" y="752"/>
                    <a:pt x="122" y="752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rgbClr val="EAEB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1412161" y="4142896"/>
              <a:ext cx="1500" cy="16291"/>
            </a:xfrm>
            <a:custGeom>
              <a:rect b="b" l="l" r="r" t="t"/>
              <a:pathLst>
                <a:path extrusionOk="0" h="771" w="71">
                  <a:moveTo>
                    <a:pt x="71" y="1"/>
                  </a:moveTo>
                  <a:cubicBezTo>
                    <a:pt x="52" y="1"/>
                    <a:pt x="17" y="19"/>
                    <a:pt x="1" y="19"/>
                  </a:cubicBezTo>
                  <a:lnTo>
                    <a:pt x="1" y="770"/>
                  </a:lnTo>
                  <a:cubicBezTo>
                    <a:pt x="17" y="770"/>
                    <a:pt x="52" y="770"/>
                    <a:pt x="71" y="753"/>
                  </a:cubicBezTo>
                  <a:lnTo>
                    <a:pt x="71" y="1"/>
                  </a:lnTo>
                  <a:close/>
                </a:path>
              </a:pathLst>
            </a:custGeom>
            <a:solidFill>
              <a:srgbClr val="E9E9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1410682" y="4143276"/>
              <a:ext cx="1500" cy="15911"/>
            </a:xfrm>
            <a:custGeom>
              <a:rect b="b" l="l" r="r" t="t"/>
              <a:pathLst>
                <a:path extrusionOk="0" h="753" w="71">
                  <a:moveTo>
                    <a:pt x="1" y="1"/>
                  </a:moveTo>
                  <a:lnTo>
                    <a:pt x="1" y="752"/>
                  </a:lnTo>
                  <a:lnTo>
                    <a:pt x="71" y="752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E7E8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1409203" y="4143276"/>
              <a:ext cx="1500" cy="15911"/>
            </a:xfrm>
            <a:custGeom>
              <a:rect b="b" l="l" r="r" t="t"/>
              <a:pathLst>
                <a:path extrusionOk="0" h="753" w="71">
                  <a:moveTo>
                    <a:pt x="1" y="1"/>
                  </a:moveTo>
                  <a:lnTo>
                    <a:pt x="1" y="752"/>
                  </a:lnTo>
                  <a:lnTo>
                    <a:pt x="71" y="752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1408083" y="4143276"/>
              <a:ext cx="1141" cy="15911"/>
            </a:xfrm>
            <a:custGeom>
              <a:rect b="b" l="l" r="r" t="t"/>
              <a:pathLst>
                <a:path extrusionOk="0" h="753" w="54">
                  <a:moveTo>
                    <a:pt x="1" y="1"/>
                  </a:moveTo>
                  <a:lnTo>
                    <a:pt x="1" y="752"/>
                  </a:lnTo>
                  <a:lnTo>
                    <a:pt x="54" y="752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E6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1406604" y="4143276"/>
              <a:ext cx="1500" cy="15911"/>
            </a:xfrm>
            <a:custGeom>
              <a:rect b="b" l="l" r="r" t="t"/>
              <a:pathLst>
                <a:path extrusionOk="0" h="753" w="71">
                  <a:moveTo>
                    <a:pt x="1" y="1"/>
                  </a:moveTo>
                  <a:lnTo>
                    <a:pt x="1" y="752"/>
                  </a:lnTo>
                  <a:lnTo>
                    <a:pt x="71" y="752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E5E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1405505" y="4142896"/>
              <a:ext cx="1120" cy="16291"/>
            </a:xfrm>
            <a:custGeom>
              <a:rect b="b" l="l" r="r" t="t"/>
              <a:pathLst>
                <a:path extrusionOk="0" h="771" w="53">
                  <a:moveTo>
                    <a:pt x="1" y="1"/>
                  </a:moveTo>
                  <a:lnTo>
                    <a:pt x="1" y="753"/>
                  </a:lnTo>
                  <a:cubicBezTo>
                    <a:pt x="18" y="753"/>
                    <a:pt x="36" y="753"/>
                    <a:pt x="53" y="770"/>
                  </a:cubicBezTo>
                  <a:lnTo>
                    <a:pt x="53" y="19"/>
                  </a:lnTo>
                  <a:cubicBezTo>
                    <a:pt x="36" y="1"/>
                    <a:pt x="18" y="1"/>
                    <a:pt x="1" y="1"/>
                  </a:cubicBezTo>
                  <a:close/>
                </a:path>
              </a:pathLst>
            </a:custGeom>
            <a:solidFill>
              <a:srgbClr val="E4E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1404026" y="4142537"/>
              <a:ext cx="1500" cy="16291"/>
            </a:xfrm>
            <a:custGeom>
              <a:rect b="b" l="l" r="r" t="t"/>
              <a:pathLst>
                <a:path extrusionOk="0" h="771" w="71">
                  <a:moveTo>
                    <a:pt x="1" y="1"/>
                  </a:moveTo>
                  <a:lnTo>
                    <a:pt x="1" y="752"/>
                  </a:lnTo>
                  <a:cubicBezTo>
                    <a:pt x="18" y="752"/>
                    <a:pt x="36" y="770"/>
                    <a:pt x="71" y="770"/>
                  </a:cubicBezTo>
                  <a:lnTo>
                    <a:pt x="71" y="18"/>
                  </a:lnTo>
                  <a:cubicBezTo>
                    <a:pt x="53" y="18"/>
                    <a:pt x="18" y="1"/>
                    <a:pt x="1" y="1"/>
                  </a:cubicBezTo>
                  <a:close/>
                </a:path>
              </a:pathLst>
            </a:custGeom>
            <a:solidFill>
              <a:srgbClr val="E2E1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1402547" y="4142156"/>
              <a:ext cx="1500" cy="16291"/>
            </a:xfrm>
            <a:custGeom>
              <a:rect b="b" l="l" r="r" t="t"/>
              <a:pathLst>
                <a:path extrusionOk="0" h="771" w="71">
                  <a:moveTo>
                    <a:pt x="1" y="1"/>
                  </a:moveTo>
                  <a:lnTo>
                    <a:pt x="1" y="753"/>
                  </a:lnTo>
                  <a:cubicBezTo>
                    <a:pt x="18" y="753"/>
                    <a:pt x="36" y="770"/>
                    <a:pt x="71" y="770"/>
                  </a:cubicBezTo>
                  <a:lnTo>
                    <a:pt x="71" y="19"/>
                  </a:lnTo>
                  <a:cubicBezTo>
                    <a:pt x="53" y="19"/>
                    <a:pt x="18" y="1"/>
                    <a:pt x="1" y="1"/>
                  </a:cubicBezTo>
                  <a:close/>
                </a:path>
              </a:pathLst>
            </a:custGeom>
            <a:solidFill>
              <a:srgbClr val="E1E1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1400329" y="4141058"/>
              <a:ext cx="2240" cy="17031"/>
            </a:xfrm>
            <a:custGeom>
              <a:rect b="b" l="l" r="r" t="t"/>
              <a:pathLst>
                <a:path extrusionOk="0" h="806" w="106">
                  <a:moveTo>
                    <a:pt x="18" y="1"/>
                  </a:moveTo>
                  <a:lnTo>
                    <a:pt x="1" y="752"/>
                  </a:lnTo>
                  <a:lnTo>
                    <a:pt x="106" y="805"/>
                  </a:lnTo>
                  <a:lnTo>
                    <a:pt x="106" y="53"/>
                  </a:lnTo>
                  <a:cubicBezTo>
                    <a:pt x="71" y="36"/>
                    <a:pt x="36" y="18"/>
                    <a:pt x="18" y="1"/>
                  </a:cubicBezTo>
                  <a:close/>
                </a:path>
              </a:pathLst>
            </a:custGeom>
            <a:solidFill>
              <a:srgbClr val="E2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391950" y="3457383"/>
              <a:ext cx="1423444" cy="820647"/>
            </a:xfrm>
            <a:custGeom>
              <a:rect b="b" l="l" r="r" t="t"/>
              <a:pathLst>
                <a:path extrusionOk="0" h="38838" w="67366">
                  <a:moveTo>
                    <a:pt x="22377" y="18905"/>
                  </a:moveTo>
                  <a:cubicBezTo>
                    <a:pt x="22508" y="18905"/>
                    <a:pt x="22639" y="18936"/>
                    <a:pt x="22735" y="18998"/>
                  </a:cubicBezTo>
                  <a:lnTo>
                    <a:pt x="34452" y="25765"/>
                  </a:lnTo>
                  <a:cubicBezTo>
                    <a:pt x="34662" y="25870"/>
                    <a:pt x="34662" y="26063"/>
                    <a:pt x="34471" y="26185"/>
                  </a:cubicBezTo>
                  <a:lnTo>
                    <a:pt x="29714" y="28931"/>
                  </a:lnTo>
                  <a:lnTo>
                    <a:pt x="27930" y="29981"/>
                  </a:lnTo>
                  <a:cubicBezTo>
                    <a:pt x="27825" y="30041"/>
                    <a:pt x="27694" y="30072"/>
                    <a:pt x="27563" y="30072"/>
                  </a:cubicBezTo>
                  <a:cubicBezTo>
                    <a:pt x="27432" y="30072"/>
                    <a:pt x="27300" y="30041"/>
                    <a:pt x="27195" y="29981"/>
                  </a:cubicBezTo>
                  <a:lnTo>
                    <a:pt x="15478" y="23212"/>
                  </a:lnTo>
                  <a:cubicBezTo>
                    <a:pt x="15285" y="23107"/>
                    <a:pt x="15285" y="22915"/>
                    <a:pt x="15478" y="22792"/>
                  </a:cubicBezTo>
                  <a:lnTo>
                    <a:pt x="22019" y="18998"/>
                  </a:lnTo>
                  <a:cubicBezTo>
                    <a:pt x="22115" y="18936"/>
                    <a:pt x="22246" y="18905"/>
                    <a:pt x="22377" y="18905"/>
                  </a:cubicBezTo>
                  <a:close/>
                  <a:moveTo>
                    <a:pt x="25842" y="2524"/>
                  </a:moveTo>
                  <a:cubicBezTo>
                    <a:pt x="26002" y="2524"/>
                    <a:pt x="26164" y="2559"/>
                    <a:pt x="26286" y="2629"/>
                  </a:cubicBezTo>
                  <a:lnTo>
                    <a:pt x="62714" y="23666"/>
                  </a:lnTo>
                  <a:cubicBezTo>
                    <a:pt x="62959" y="23806"/>
                    <a:pt x="62959" y="24034"/>
                    <a:pt x="62714" y="24174"/>
                  </a:cubicBezTo>
                  <a:lnTo>
                    <a:pt x="48618" y="32359"/>
                  </a:lnTo>
                  <a:cubicBezTo>
                    <a:pt x="48496" y="32429"/>
                    <a:pt x="48338" y="32464"/>
                    <a:pt x="48181" y="32464"/>
                  </a:cubicBezTo>
                  <a:cubicBezTo>
                    <a:pt x="48024" y="32464"/>
                    <a:pt x="47866" y="32429"/>
                    <a:pt x="47744" y="32359"/>
                  </a:cubicBezTo>
                  <a:lnTo>
                    <a:pt x="11316" y="11338"/>
                  </a:lnTo>
                  <a:cubicBezTo>
                    <a:pt x="11071" y="11180"/>
                    <a:pt x="11071" y="10953"/>
                    <a:pt x="11316" y="10813"/>
                  </a:cubicBezTo>
                  <a:lnTo>
                    <a:pt x="25412" y="2629"/>
                  </a:lnTo>
                  <a:cubicBezTo>
                    <a:pt x="25525" y="2559"/>
                    <a:pt x="25682" y="2524"/>
                    <a:pt x="25842" y="2524"/>
                  </a:cubicBezTo>
                  <a:close/>
                  <a:moveTo>
                    <a:pt x="27149" y="0"/>
                  </a:moveTo>
                  <a:cubicBezTo>
                    <a:pt x="26789" y="0"/>
                    <a:pt x="26426" y="84"/>
                    <a:pt x="26146" y="250"/>
                  </a:cubicBezTo>
                  <a:lnTo>
                    <a:pt x="560" y="15115"/>
                  </a:lnTo>
                  <a:cubicBezTo>
                    <a:pt x="0" y="15430"/>
                    <a:pt x="17" y="15955"/>
                    <a:pt x="560" y="16270"/>
                  </a:cubicBezTo>
                  <a:lnTo>
                    <a:pt x="39228" y="38602"/>
                  </a:lnTo>
                  <a:cubicBezTo>
                    <a:pt x="39507" y="38759"/>
                    <a:pt x="39870" y="38838"/>
                    <a:pt x="40231" y="38838"/>
                  </a:cubicBezTo>
                  <a:cubicBezTo>
                    <a:pt x="40591" y="38838"/>
                    <a:pt x="40950" y="38759"/>
                    <a:pt x="41221" y="38602"/>
                  </a:cubicBezTo>
                  <a:lnTo>
                    <a:pt x="66824" y="23720"/>
                  </a:lnTo>
                  <a:cubicBezTo>
                    <a:pt x="67366" y="23405"/>
                    <a:pt x="67366" y="22897"/>
                    <a:pt x="66824" y="22565"/>
                  </a:cubicBezTo>
                  <a:lnTo>
                    <a:pt x="56908" y="16846"/>
                  </a:lnTo>
                  <a:lnTo>
                    <a:pt x="56226" y="17231"/>
                  </a:lnTo>
                  <a:lnTo>
                    <a:pt x="37409" y="6371"/>
                  </a:lnTo>
                  <a:lnTo>
                    <a:pt x="38090" y="5986"/>
                  </a:lnTo>
                  <a:lnTo>
                    <a:pt x="28140" y="250"/>
                  </a:lnTo>
                  <a:cubicBezTo>
                    <a:pt x="27868" y="84"/>
                    <a:pt x="27510" y="0"/>
                    <a:pt x="27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625462" y="3510584"/>
              <a:ext cx="1095316" cy="632759"/>
            </a:xfrm>
            <a:custGeom>
              <a:rect b="b" l="l" r="r" t="t"/>
              <a:pathLst>
                <a:path extrusionOk="0" h="29946" w="51837">
                  <a:moveTo>
                    <a:pt x="27248" y="17459"/>
                  </a:moveTo>
                  <a:lnTo>
                    <a:pt x="27266" y="17686"/>
                  </a:lnTo>
                  <a:cubicBezTo>
                    <a:pt x="27143" y="17634"/>
                    <a:pt x="27143" y="17511"/>
                    <a:pt x="27248" y="17459"/>
                  </a:cubicBezTo>
                  <a:close/>
                  <a:moveTo>
                    <a:pt x="14764" y="1"/>
                  </a:moveTo>
                  <a:cubicBezTo>
                    <a:pt x="14728" y="1"/>
                    <a:pt x="14692" y="2"/>
                    <a:pt x="14656" y="6"/>
                  </a:cubicBezTo>
                  <a:cubicBezTo>
                    <a:pt x="14551" y="22"/>
                    <a:pt x="14430" y="57"/>
                    <a:pt x="14341" y="111"/>
                  </a:cubicBezTo>
                  <a:lnTo>
                    <a:pt x="246" y="8295"/>
                  </a:lnTo>
                  <a:cubicBezTo>
                    <a:pt x="1" y="8435"/>
                    <a:pt x="1" y="8662"/>
                    <a:pt x="246" y="8802"/>
                  </a:cubicBezTo>
                  <a:lnTo>
                    <a:pt x="36675" y="29841"/>
                  </a:lnTo>
                  <a:cubicBezTo>
                    <a:pt x="36797" y="29911"/>
                    <a:pt x="36955" y="29946"/>
                    <a:pt x="37112" y="29946"/>
                  </a:cubicBezTo>
                  <a:cubicBezTo>
                    <a:pt x="37165" y="29946"/>
                    <a:pt x="37200" y="29946"/>
                    <a:pt x="37235" y="29928"/>
                  </a:cubicBezTo>
                  <a:cubicBezTo>
                    <a:pt x="37321" y="29928"/>
                    <a:pt x="37391" y="29911"/>
                    <a:pt x="37461" y="29876"/>
                  </a:cubicBezTo>
                  <a:cubicBezTo>
                    <a:pt x="37496" y="29876"/>
                    <a:pt x="37531" y="29858"/>
                    <a:pt x="37549" y="29841"/>
                  </a:cubicBezTo>
                  <a:lnTo>
                    <a:pt x="51645" y="21638"/>
                  </a:lnTo>
                  <a:cubicBezTo>
                    <a:pt x="51767" y="21568"/>
                    <a:pt x="51837" y="21481"/>
                    <a:pt x="51837" y="21393"/>
                  </a:cubicBezTo>
                  <a:cubicBezTo>
                    <a:pt x="51837" y="21307"/>
                    <a:pt x="51767" y="21202"/>
                    <a:pt x="51645" y="21132"/>
                  </a:cubicBezTo>
                  <a:lnTo>
                    <a:pt x="15216" y="111"/>
                  </a:lnTo>
                  <a:cubicBezTo>
                    <a:pt x="15100" y="37"/>
                    <a:pt x="14936" y="1"/>
                    <a:pt x="14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971716" y="3636785"/>
              <a:ext cx="273824" cy="156510"/>
            </a:xfrm>
            <a:custGeom>
              <a:rect b="b" l="l" r="r" t="t"/>
              <a:pathLst>
                <a:path extrusionOk="0" h="7407" w="12959">
                  <a:moveTo>
                    <a:pt x="5937" y="0"/>
                  </a:moveTo>
                  <a:cubicBezTo>
                    <a:pt x="5679" y="0"/>
                    <a:pt x="5421" y="57"/>
                    <a:pt x="5229" y="170"/>
                  </a:cubicBezTo>
                  <a:lnTo>
                    <a:pt x="385" y="2987"/>
                  </a:lnTo>
                  <a:cubicBezTo>
                    <a:pt x="0" y="3213"/>
                    <a:pt x="0" y="3581"/>
                    <a:pt x="385" y="3808"/>
                  </a:cubicBezTo>
                  <a:lnTo>
                    <a:pt x="6313" y="7236"/>
                  </a:lnTo>
                  <a:cubicBezTo>
                    <a:pt x="6505" y="7350"/>
                    <a:pt x="6759" y="7407"/>
                    <a:pt x="7015" y="7407"/>
                  </a:cubicBezTo>
                  <a:cubicBezTo>
                    <a:pt x="7271" y="7407"/>
                    <a:pt x="7529" y="7350"/>
                    <a:pt x="7730" y="7236"/>
                  </a:cubicBezTo>
                  <a:lnTo>
                    <a:pt x="12574" y="4421"/>
                  </a:lnTo>
                  <a:cubicBezTo>
                    <a:pt x="12959" y="4193"/>
                    <a:pt x="12959" y="3826"/>
                    <a:pt x="12574" y="3598"/>
                  </a:cubicBezTo>
                  <a:lnTo>
                    <a:pt x="6646" y="170"/>
                  </a:lnTo>
                  <a:cubicBezTo>
                    <a:pt x="6454" y="57"/>
                    <a:pt x="6195" y="0"/>
                    <a:pt x="5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712681" y="3856626"/>
              <a:ext cx="416493" cy="237459"/>
            </a:xfrm>
            <a:custGeom>
              <a:rect b="b" l="l" r="r" t="t"/>
              <a:pathLst>
                <a:path extrusionOk="0" h="11238" w="19711">
                  <a:moveTo>
                    <a:pt x="7127" y="1"/>
                  </a:moveTo>
                  <a:cubicBezTo>
                    <a:pt x="6869" y="1"/>
                    <a:pt x="6612" y="58"/>
                    <a:pt x="6419" y="172"/>
                  </a:cubicBezTo>
                  <a:lnTo>
                    <a:pt x="403" y="3686"/>
                  </a:lnTo>
                  <a:cubicBezTo>
                    <a:pt x="0" y="3914"/>
                    <a:pt x="18" y="4281"/>
                    <a:pt x="403" y="4509"/>
                  </a:cubicBezTo>
                  <a:lnTo>
                    <a:pt x="11876" y="11066"/>
                  </a:lnTo>
                  <a:cubicBezTo>
                    <a:pt x="12076" y="11180"/>
                    <a:pt x="12334" y="11237"/>
                    <a:pt x="12590" y="11237"/>
                  </a:cubicBezTo>
                  <a:cubicBezTo>
                    <a:pt x="12845" y="11237"/>
                    <a:pt x="13099" y="11180"/>
                    <a:pt x="13291" y="11066"/>
                  </a:cubicBezTo>
                  <a:lnTo>
                    <a:pt x="19326" y="7552"/>
                  </a:lnTo>
                  <a:cubicBezTo>
                    <a:pt x="19710" y="7324"/>
                    <a:pt x="19710" y="6957"/>
                    <a:pt x="19326" y="6729"/>
                  </a:cubicBezTo>
                  <a:lnTo>
                    <a:pt x="7835" y="172"/>
                  </a:lnTo>
                  <a:cubicBezTo>
                    <a:pt x="7643" y="58"/>
                    <a:pt x="7385" y="1"/>
                    <a:pt x="71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1142413" y="3735814"/>
              <a:ext cx="274225" cy="156510"/>
            </a:xfrm>
            <a:custGeom>
              <a:rect b="b" l="l" r="r" t="t"/>
              <a:pathLst>
                <a:path extrusionOk="0" h="7407" w="12978">
                  <a:moveTo>
                    <a:pt x="5949" y="0"/>
                  </a:moveTo>
                  <a:cubicBezTo>
                    <a:pt x="5694" y="0"/>
                    <a:pt x="5440" y="57"/>
                    <a:pt x="5248" y="170"/>
                  </a:cubicBezTo>
                  <a:lnTo>
                    <a:pt x="386" y="2987"/>
                  </a:lnTo>
                  <a:cubicBezTo>
                    <a:pt x="1" y="3213"/>
                    <a:pt x="1" y="3581"/>
                    <a:pt x="403" y="3808"/>
                  </a:cubicBezTo>
                  <a:lnTo>
                    <a:pt x="6314" y="7236"/>
                  </a:lnTo>
                  <a:cubicBezTo>
                    <a:pt x="6515" y="7350"/>
                    <a:pt x="6773" y="7407"/>
                    <a:pt x="7029" y="7407"/>
                  </a:cubicBezTo>
                  <a:cubicBezTo>
                    <a:pt x="7285" y="7407"/>
                    <a:pt x="7539" y="7350"/>
                    <a:pt x="7731" y="7236"/>
                  </a:cubicBezTo>
                  <a:lnTo>
                    <a:pt x="12575" y="4421"/>
                  </a:lnTo>
                  <a:cubicBezTo>
                    <a:pt x="12977" y="4193"/>
                    <a:pt x="12977" y="3826"/>
                    <a:pt x="12575" y="3598"/>
                  </a:cubicBezTo>
                  <a:lnTo>
                    <a:pt x="6663" y="170"/>
                  </a:lnTo>
                  <a:cubicBezTo>
                    <a:pt x="6463" y="57"/>
                    <a:pt x="6205" y="0"/>
                    <a:pt x="59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1320886" y="3836322"/>
              <a:ext cx="273845" cy="156130"/>
            </a:xfrm>
            <a:custGeom>
              <a:rect b="b" l="l" r="r" t="t"/>
              <a:pathLst>
                <a:path extrusionOk="0" h="7389" w="12960">
                  <a:moveTo>
                    <a:pt x="5944" y="0"/>
                  </a:moveTo>
                  <a:cubicBezTo>
                    <a:pt x="5689" y="0"/>
                    <a:pt x="5431" y="57"/>
                    <a:pt x="5230" y="170"/>
                  </a:cubicBezTo>
                  <a:lnTo>
                    <a:pt x="385" y="2986"/>
                  </a:lnTo>
                  <a:cubicBezTo>
                    <a:pt x="0" y="3213"/>
                    <a:pt x="0" y="3581"/>
                    <a:pt x="385" y="3808"/>
                  </a:cubicBezTo>
                  <a:lnTo>
                    <a:pt x="6314" y="7219"/>
                  </a:lnTo>
                  <a:cubicBezTo>
                    <a:pt x="6507" y="7332"/>
                    <a:pt x="6764" y="7389"/>
                    <a:pt x="7022" y="7389"/>
                  </a:cubicBezTo>
                  <a:cubicBezTo>
                    <a:pt x="7280" y="7389"/>
                    <a:pt x="7538" y="7332"/>
                    <a:pt x="7730" y="7219"/>
                  </a:cubicBezTo>
                  <a:lnTo>
                    <a:pt x="12575" y="4402"/>
                  </a:lnTo>
                  <a:cubicBezTo>
                    <a:pt x="12960" y="4176"/>
                    <a:pt x="12960" y="3808"/>
                    <a:pt x="12575" y="3581"/>
                  </a:cubicBezTo>
                  <a:lnTo>
                    <a:pt x="6646" y="170"/>
                  </a:lnTo>
                  <a:cubicBezTo>
                    <a:pt x="6454" y="57"/>
                    <a:pt x="6200" y="0"/>
                    <a:pt x="59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663155" y="3623094"/>
              <a:ext cx="867682" cy="497611"/>
            </a:xfrm>
            <a:custGeom>
              <a:rect b="b" l="l" r="r" t="t"/>
              <a:pathLst>
                <a:path extrusionOk="0" h="23550" w="41064">
                  <a:moveTo>
                    <a:pt x="5945" y="1"/>
                  </a:moveTo>
                  <a:cubicBezTo>
                    <a:pt x="5689" y="1"/>
                    <a:pt x="5431" y="58"/>
                    <a:pt x="5230" y="172"/>
                  </a:cubicBezTo>
                  <a:lnTo>
                    <a:pt x="385" y="2987"/>
                  </a:lnTo>
                  <a:cubicBezTo>
                    <a:pt x="1" y="3215"/>
                    <a:pt x="1" y="3582"/>
                    <a:pt x="385" y="3810"/>
                  </a:cubicBezTo>
                  <a:lnTo>
                    <a:pt x="34418" y="23378"/>
                  </a:lnTo>
                  <a:cubicBezTo>
                    <a:pt x="34610" y="23493"/>
                    <a:pt x="34869" y="23550"/>
                    <a:pt x="35127" y="23550"/>
                  </a:cubicBezTo>
                  <a:cubicBezTo>
                    <a:pt x="35385" y="23550"/>
                    <a:pt x="35643" y="23493"/>
                    <a:pt x="35835" y="23378"/>
                  </a:cubicBezTo>
                  <a:lnTo>
                    <a:pt x="40679" y="20564"/>
                  </a:lnTo>
                  <a:cubicBezTo>
                    <a:pt x="41064" y="20336"/>
                    <a:pt x="41064" y="19969"/>
                    <a:pt x="40679" y="19741"/>
                  </a:cubicBezTo>
                  <a:lnTo>
                    <a:pt x="6646" y="172"/>
                  </a:lnTo>
                  <a:cubicBezTo>
                    <a:pt x="6454" y="58"/>
                    <a:pt x="6200" y="1"/>
                    <a:pt x="59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1182325" y="3583858"/>
              <a:ext cx="412035" cy="237607"/>
            </a:xfrm>
            <a:custGeom>
              <a:rect b="b" l="l" r="r" t="t"/>
              <a:pathLst>
                <a:path extrusionOk="0" h="11245" w="19500">
                  <a:moveTo>
                    <a:pt x="682" y="0"/>
                  </a:moveTo>
                  <a:lnTo>
                    <a:pt x="1" y="385"/>
                  </a:lnTo>
                  <a:lnTo>
                    <a:pt x="18818" y="11245"/>
                  </a:lnTo>
                  <a:lnTo>
                    <a:pt x="19500" y="10860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1262888" y="3958529"/>
              <a:ext cx="541013" cy="330389"/>
            </a:xfrm>
            <a:custGeom>
              <a:rect b="b" l="l" r="r" t="t"/>
              <a:pathLst>
                <a:path extrusionOk="0" h="15636" w="25604">
                  <a:moveTo>
                    <a:pt x="25603" y="1"/>
                  </a:moveTo>
                  <a:lnTo>
                    <a:pt x="0" y="14883"/>
                  </a:lnTo>
                  <a:lnTo>
                    <a:pt x="0" y="15635"/>
                  </a:lnTo>
                  <a:lnTo>
                    <a:pt x="25603" y="770"/>
                  </a:lnTo>
                  <a:lnTo>
                    <a:pt x="256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403761" y="3801122"/>
              <a:ext cx="817076" cy="487807"/>
            </a:xfrm>
            <a:custGeom>
              <a:rect b="b" l="l" r="r" t="t"/>
              <a:pathLst>
                <a:path extrusionOk="0" h="23086" w="38669">
                  <a:moveTo>
                    <a:pt x="1" y="1"/>
                  </a:moveTo>
                  <a:lnTo>
                    <a:pt x="1" y="752"/>
                  </a:lnTo>
                  <a:lnTo>
                    <a:pt x="38669" y="23085"/>
                  </a:lnTo>
                  <a:lnTo>
                    <a:pt x="38669" y="223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1220758" y="4272963"/>
              <a:ext cx="42154" cy="20919"/>
            </a:xfrm>
            <a:custGeom>
              <a:rect b="b" l="l" r="r" t="t"/>
              <a:pathLst>
                <a:path extrusionOk="0" h="990" w="1995">
                  <a:moveTo>
                    <a:pt x="1" y="1"/>
                  </a:moveTo>
                  <a:lnTo>
                    <a:pt x="1" y="753"/>
                  </a:lnTo>
                  <a:cubicBezTo>
                    <a:pt x="280" y="911"/>
                    <a:pt x="643" y="989"/>
                    <a:pt x="1004" y="989"/>
                  </a:cubicBezTo>
                  <a:cubicBezTo>
                    <a:pt x="1364" y="989"/>
                    <a:pt x="1723" y="911"/>
                    <a:pt x="1994" y="753"/>
                  </a:cubicBezTo>
                  <a:lnTo>
                    <a:pt x="1994" y="1"/>
                  </a:lnTo>
                  <a:cubicBezTo>
                    <a:pt x="1723" y="158"/>
                    <a:pt x="1364" y="237"/>
                    <a:pt x="1004" y="237"/>
                  </a:cubicBezTo>
                  <a:cubicBezTo>
                    <a:pt x="643" y="237"/>
                    <a:pt x="280" y="15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1256592" y="4272963"/>
              <a:ext cx="6318" cy="18890"/>
            </a:xfrm>
            <a:custGeom>
              <a:rect b="b" l="l" r="r" t="t"/>
              <a:pathLst>
                <a:path extrusionOk="0" h="894" w="299">
                  <a:moveTo>
                    <a:pt x="298" y="1"/>
                  </a:moveTo>
                  <a:cubicBezTo>
                    <a:pt x="210" y="54"/>
                    <a:pt x="105" y="106"/>
                    <a:pt x="0" y="141"/>
                  </a:cubicBezTo>
                  <a:lnTo>
                    <a:pt x="0" y="893"/>
                  </a:lnTo>
                  <a:cubicBezTo>
                    <a:pt x="105" y="858"/>
                    <a:pt x="210" y="805"/>
                    <a:pt x="298" y="753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1250676" y="4275921"/>
              <a:ext cx="5938" cy="17411"/>
            </a:xfrm>
            <a:custGeom>
              <a:rect b="b" l="l" r="r" t="t"/>
              <a:pathLst>
                <a:path extrusionOk="0" h="824" w="281">
                  <a:moveTo>
                    <a:pt x="280" y="1"/>
                  </a:moveTo>
                  <a:cubicBezTo>
                    <a:pt x="194" y="19"/>
                    <a:pt x="105" y="54"/>
                    <a:pt x="19" y="71"/>
                  </a:cubicBezTo>
                  <a:lnTo>
                    <a:pt x="0" y="823"/>
                  </a:lnTo>
                  <a:cubicBezTo>
                    <a:pt x="105" y="805"/>
                    <a:pt x="194" y="770"/>
                    <a:pt x="280" y="753"/>
                  </a:cubicBezTo>
                  <a:lnTo>
                    <a:pt x="2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1246978" y="4277400"/>
              <a:ext cx="4099" cy="16270"/>
            </a:xfrm>
            <a:custGeom>
              <a:rect b="b" l="l" r="r" t="t"/>
              <a:pathLst>
                <a:path extrusionOk="0" h="770" w="194">
                  <a:moveTo>
                    <a:pt x="194" y="1"/>
                  </a:moveTo>
                  <a:cubicBezTo>
                    <a:pt x="124" y="1"/>
                    <a:pt x="71" y="19"/>
                    <a:pt x="1" y="19"/>
                  </a:cubicBezTo>
                  <a:lnTo>
                    <a:pt x="1" y="770"/>
                  </a:lnTo>
                  <a:cubicBezTo>
                    <a:pt x="71" y="770"/>
                    <a:pt x="124" y="753"/>
                    <a:pt x="175" y="753"/>
                  </a:cubicBezTo>
                  <a:lnTo>
                    <a:pt x="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1243661" y="4277780"/>
              <a:ext cx="3339" cy="16291"/>
            </a:xfrm>
            <a:custGeom>
              <a:rect b="b" l="l" r="r" t="t"/>
              <a:pathLst>
                <a:path extrusionOk="0" h="771" w="158">
                  <a:moveTo>
                    <a:pt x="158" y="1"/>
                  </a:moveTo>
                  <a:cubicBezTo>
                    <a:pt x="106" y="1"/>
                    <a:pt x="53" y="1"/>
                    <a:pt x="1" y="17"/>
                  </a:cubicBezTo>
                  <a:lnTo>
                    <a:pt x="1" y="770"/>
                  </a:lnTo>
                  <a:cubicBezTo>
                    <a:pt x="53" y="770"/>
                    <a:pt x="106" y="752"/>
                    <a:pt x="158" y="752"/>
                  </a:cubicBezTo>
                  <a:lnTo>
                    <a:pt x="1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1240703" y="4278139"/>
              <a:ext cx="2979" cy="15932"/>
            </a:xfrm>
            <a:custGeom>
              <a:rect b="b" l="l" r="r" t="t"/>
              <a:pathLst>
                <a:path extrusionOk="0" h="754" w="141">
                  <a:moveTo>
                    <a:pt x="1" y="0"/>
                  </a:moveTo>
                  <a:lnTo>
                    <a:pt x="1" y="753"/>
                  </a:lnTo>
                  <a:lnTo>
                    <a:pt x="141" y="753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1237766" y="4277780"/>
              <a:ext cx="2958" cy="16291"/>
            </a:xfrm>
            <a:custGeom>
              <a:rect b="b" l="l" r="r" t="t"/>
              <a:pathLst>
                <a:path extrusionOk="0" h="771" w="140">
                  <a:moveTo>
                    <a:pt x="0" y="1"/>
                  </a:moveTo>
                  <a:lnTo>
                    <a:pt x="0" y="752"/>
                  </a:lnTo>
                  <a:cubicBezTo>
                    <a:pt x="52" y="752"/>
                    <a:pt x="87" y="770"/>
                    <a:pt x="140" y="770"/>
                  </a:cubicBezTo>
                  <a:lnTo>
                    <a:pt x="140" y="17"/>
                  </a:lnTo>
                  <a:cubicBezTo>
                    <a:pt x="87" y="17"/>
                    <a:pt x="52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1234808" y="4277400"/>
              <a:ext cx="2979" cy="16270"/>
            </a:xfrm>
            <a:custGeom>
              <a:rect b="b" l="l" r="r" t="t"/>
              <a:pathLst>
                <a:path extrusionOk="0" h="770" w="141">
                  <a:moveTo>
                    <a:pt x="0" y="1"/>
                  </a:moveTo>
                  <a:lnTo>
                    <a:pt x="0" y="753"/>
                  </a:lnTo>
                  <a:cubicBezTo>
                    <a:pt x="52" y="770"/>
                    <a:pt x="87" y="770"/>
                    <a:pt x="140" y="770"/>
                  </a:cubicBezTo>
                  <a:lnTo>
                    <a:pt x="140" y="19"/>
                  </a:lnTo>
                  <a:cubicBezTo>
                    <a:pt x="87" y="19"/>
                    <a:pt x="52" y="19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1231850" y="4277041"/>
              <a:ext cx="2979" cy="16291"/>
            </a:xfrm>
            <a:custGeom>
              <a:rect b="b" l="l" r="r" t="t"/>
              <a:pathLst>
                <a:path extrusionOk="0" h="771" w="141">
                  <a:moveTo>
                    <a:pt x="0" y="1"/>
                  </a:moveTo>
                  <a:lnTo>
                    <a:pt x="0" y="752"/>
                  </a:lnTo>
                  <a:cubicBezTo>
                    <a:pt x="52" y="770"/>
                    <a:pt x="87" y="770"/>
                    <a:pt x="140" y="770"/>
                  </a:cubicBezTo>
                  <a:lnTo>
                    <a:pt x="140" y="18"/>
                  </a:lnTo>
                  <a:cubicBezTo>
                    <a:pt x="87" y="18"/>
                    <a:pt x="52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1228892" y="4276301"/>
              <a:ext cx="2979" cy="16650"/>
            </a:xfrm>
            <a:custGeom>
              <a:rect b="b" l="l" r="r" t="t"/>
              <a:pathLst>
                <a:path extrusionOk="0" h="788" w="141">
                  <a:moveTo>
                    <a:pt x="0" y="1"/>
                  </a:moveTo>
                  <a:lnTo>
                    <a:pt x="0" y="752"/>
                  </a:lnTo>
                  <a:cubicBezTo>
                    <a:pt x="35" y="770"/>
                    <a:pt x="87" y="770"/>
                    <a:pt x="140" y="787"/>
                  </a:cubicBezTo>
                  <a:lnTo>
                    <a:pt x="140" y="36"/>
                  </a:lnTo>
                  <a:cubicBezTo>
                    <a:pt x="87" y="18"/>
                    <a:pt x="52" y="1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1225195" y="4275181"/>
              <a:ext cx="3719" cy="17031"/>
            </a:xfrm>
            <a:custGeom>
              <a:rect b="b" l="l" r="r" t="t"/>
              <a:pathLst>
                <a:path extrusionOk="0" h="806" w="176">
                  <a:moveTo>
                    <a:pt x="0" y="1"/>
                  </a:moveTo>
                  <a:lnTo>
                    <a:pt x="0" y="753"/>
                  </a:lnTo>
                  <a:cubicBezTo>
                    <a:pt x="52" y="770"/>
                    <a:pt x="105" y="788"/>
                    <a:pt x="175" y="805"/>
                  </a:cubicBezTo>
                  <a:lnTo>
                    <a:pt x="175" y="54"/>
                  </a:lnTo>
                  <a:cubicBezTo>
                    <a:pt x="105" y="36"/>
                    <a:pt x="52" y="19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1220758" y="4272963"/>
              <a:ext cx="4458" cy="18151"/>
            </a:xfrm>
            <a:custGeom>
              <a:rect b="b" l="l" r="r" t="t"/>
              <a:pathLst>
                <a:path extrusionOk="0" h="859" w="211">
                  <a:moveTo>
                    <a:pt x="1" y="1"/>
                  </a:moveTo>
                  <a:lnTo>
                    <a:pt x="1" y="753"/>
                  </a:lnTo>
                  <a:lnTo>
                    <a:pt x="210" y="858"/>
                  </a:lnTo>
                  <a:lnTo>
                    <a:pt x="210" y="1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1214842" y="3096762"/>
              <a:ext cx="325951" cy="487892"/>
            </a:xfrm>
            <a:custGeom>
              <a:rect b="b" l="l" r="r" t="t"/>
              <a:pathLst>
                <a:path extrusionOk="0" h="23090" w="15426">
                  <a:moveTo>
                    <a:pt x="5168" y="6327"/>
                  </a:moveTo>
                  <a:cubicBezTo>
                    <a:pt x="5419" y="6327"/>
                    <a:pt x="5701" y="6408"/>
                    <a:pt x="5999" y="6580"/>
                  </a:cubicBezTo>
                  <a:cubicBezTo>
                    <a:pt x="6768" y="7035"/>
                    <a:pt x="7433" y="7944"/>
                    <a:pt x="7712" y="8870"/>
                  </a:cubicBezTo>
                  <a:cubicBezTo>
                    <a:pt x="7893" y="8511"/>
                    <a:pt x="8207" y="8318"/>
                    <a:pt x="8597" y="8318"/>
                  </a:cubicBezTo>
                  <a:cubicBezTo>
                    <a:pt x="8852" y="8318"/>
                    <a:pt x="9140" y="8401"/>
                    <a:pt x="9445" y="8574"/>
                  </a:cubicBezTo>
                  <a:cubicBezTo>
                    <a:pt x="10476" y="9168"/>
                    <a:pt x="11315" y="10619"/>
                    <a:pt x="11298" y="11809"/>
                  </a:cubicBezTo>
                  <a:cubicBezTo>
                    <a:pt x="11298" y="14661"/>
                    <a:pt x="8204" y="14765"/>
                    <a:pt x="7751" y="14765"/>
                  </a:cubicBezTo>
                  <a:cubicBezTo>
                    <a:pt x="7715" y="14765"/>
                    <a:pt x="7696" y="14765"/>
                    <a:pt x="7696" y="14765"/>
                  </a:cubicBezTo>
                  <a:cubicBezTo>
                    <a:pt x="7696" y="14765"/>
                    <a:pt x="4110" y="10882"/>
                    <a:pt x="4128" y="7664"/>
                  </a:cubicBezTo>
                  <a:cubicBezTo>
                    <a:pt x="4128" y="6819"/>
                    <a:pt x="4552" y="6327"/>
                    <a:pt x="5168" y="6327"/>
                  </a:cubicBezTo>
                  <a:close/>
                  <a:moveTo>
                    <a:pt x="1496" y="1"/>
                  </a:moveTo>
                  <a:cubicBezTo>
                    <a:pt x="629" y="1"/>
                    <a:pt x="36" y="689"/>
                    <a:pt x="36" y="1875"/>
                  </a:cubicBezTo>
                  <a:lnTo>
                    <a:pt x="1" y="11582"/>
                  </a:lnTo>
                  <a:cubicBezTo>
                    <a:pt x="1" y="13261"/>
                    <a:pt x="1190" y="15306"/>
                    <a:pt x="2641" y="16146"/>
                  </a:cubicBezTo>
                  <a:lnTo>
                    <a:pt x="5667" y="17895"/>
                  </a:lnTo>
                  <a:lnTo>
                    <a:pt x="7678" y="23089"/>
                  </a:lnTo>
                  <a:lnTo>
                    <a:pt x="9706" y="20238"/>
                  </a:lnTo>
                  <a:lnTo>
                    <a:pt x="12732" y="21970"/>
                  </a:lnTo>
                  <a:cubicBezTo>
                    <a:pt x="13158" y="22216"/>
                    <a:pt x="13560" y="22333"/>
                    <a:pt x="13918" y="22333"/>
                  </a:cubicBezTo>
                  <a:cubicBezTo>
                    <a:pt x="14780" y="22333"/>
                    <a:pt x="15378" y="21653"/>
                    <a:pt x="15391" y="20466"/>
                  </a:cubicBezTo>
                  <a:lnTo>
                    <a:pt x="15407" y="10759"/>
                  </a:lnTo>
                  <a:cubicBezTo>
                    <a:pt x="15426" y="9080"/>
                    <a:pt x="14236" y="7035"/>
                    <a:pt x="12767" y="6195"/>
                  </a:cubicBezTo>
                  <a:lnTo>
                    <a:pt x="12364" y="5951"/>
                  </a:lnTo>
                  <a:lnTo>
                    <a:pt x="2694" y="371"/>
                  </a:lnTo>
                  <a:cubicBezTo>
                    <a:pt x="2263" y="120"/>
                    <a:pt x="1856" y="1"/>
                    <a:pt x="14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5"/>
            <p:cNvSpPr/>
            <p:nvPr/>
          </p:nvSpPr>
          <p:spPr>
            <a:xfrm>
              <a:off x="1301659" y="3230442"/>
              <a:ext cx="152284" cy="178316"/>
            </a:xfrm>
            <a:custGeom>
              <a:rect b="b" l="l" r="r" t="t"/>
              <a:pathLst>
                <a:path extrusionOk="0" h="8439" w="7207">
                  <a:moveTo>
                    <a:pt x="1059" y="0"/>
                  </a:moveTo>
                  <a:cubicBezTo>
                    <a:pt x="443" y="0"/>
                    <a:pt x="19" y="492"/>
                    <a:pt x="19" y="1337"/>
                  </a:cubicBezTo>
                  <a:cubicBezTo>
                    <a:pt x="1" y="4555"/>
                    <a:pt x="3587" y="8438"/>
                    <a:pt x="3587" y="8438"/>
                  </a:cubicBezTo>
                  <a:cubicBezTo>
                    <a:pt x="3587" y="8438"/>
                    <a:pt x="3606" y="8438"/>
                    <a:pt x="3642" y="8438"/>
                  </a:cubicBezTo>
                  <a:cubicBezTo>
                    <a:pt x="4095" y="8438"/>
                    <a:pt x="7189" y="8334"/>
                    <a:pt x="7189" y="5482"/>
                  </a:cubicBezTo>
                  <a:cubicBezTo>
                    <a:pt x="7206" y="4292"/>
                    <a:pt x="6367" y="2841"/>
                    <a:pt x="5336" y="2247"/>
                  </a:cubicBezTo>
                  <a:cubicBezTo>
                    <a:pt x="5031" y="2074"/>
                    <a:pt x="4743" y="1991"/>
                    <a:pt x="4488" y="1991"/>
                  </a:cubicBezTo>
                  <a:cubicBezTo>
                    <a:pt x="4098" y="1991"/>
                    <a:pt x="3784" y="2184"/>
                    <a:pt x="3603" y="2543"/>
                  </a:cubicBezTo>
                  <a:cubicBezTo>
                    <a:pt x="3324" y="1617"/>
                    <a:pt x="2659" y="708"/>
                    <a:pt x="1890" y="253"/>
                  </a:cubicBezTo>
                  <a:cubicBezTo>
                    <a:pt x="1592" y="81"/>
                    <a:pt x="1310" y="0"/>
                    <a:pt x="10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2136742" y="539500"/>
              <a:ext cx="1177364" cy="681802"/>
            </a:xfrm>
            <a:custGeom>
              <a:rect b="b" l="l" r="r" t="t"/>
              <a:pathLst>
                <a:path extrusionOk="0" h="32267" w="55720">
                  <a:moveTo>
                    <a:pt x="27756" y="0"/>
                  </a:moveTo>
                  <a:lnTo>
                    <a:pt x="1" y="16143"/>
                  </a:lnTo>
                  <a:lnTo>
                    <a:pt x="27948" y="32267"/>
                  </a:lnTo>
                  <a:lnTo>
                    <a:pt x="55719" y="16143"/>
                  </a:lnTo>
                  <a:lnTo>
                    <a:pt x="277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2725002" y="880556"/>
              <a:ext cx="589062" cy="2998748"/>
            </a:xfrm>
            <a:custGeom>
              <a:rect b="b" l="l" r="r" t="t"/>
              <a:pathLst>
                <a:path extrusionOk="0" h="141919" w="27878">
                  <a:moveTo>
                    <a:pt x="27877" y="1"/>
                  </a:moveTo>
                  <a:lnTo>
                    <a:pt x="106" y="16125"/>
                  </a:lnTo>
                  <a:lnTo>
                    <a:pt x="1" y="141919"/>
                  </a:lnTo>
                  <a:lnTo>
                    <a:pt x="27756" y="125778"/>
                  </a:lnTo>
                  <a:lnTo>
                    <a:pt x="278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2134185" y="880556"/>
              <a:ext cx="593098" cy="2998748"/>
            </a:xfrm>
            <a:custGeom>
              <a:rect b="b" l="l" r="r" t="t"/>
              <a:pathLst>
                <a:path extrusionOk="0" h="141919" w="28069">
                  <a:moveTo>
                    <a:pt x="122" y="1"/>
                  </a:moveTo>
                  <a:lnTo>
                    <a:pt x="0" y="125778"/>
                  </a:lnTo>
                  <a:lnTo>
                    <a:pt x="27964" y="141919"/>
                  </a:lnTo>
                  <a:lnTo>
                    <a:pt x="28069" y="16125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1549982" y="1491718"/>
              <a:ext cx="1177342" cy="681802"/>
            </a:xfrm>
            <a:custGeom>
              <a:rect b="b" l="l" r="r" t="t"/>
              <a:pathLst>
                <a:path extrusionOk="0" h="32267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66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2138221" y="1832752"/>
              <a:ext cx="589062" cy="2186554"/>
            </a:xfrm>
            <a:custGeom>
              <a:rect b="b" l="l" r="r" t="t"/>
              <a:pathLst>
                <a:path extrusionOk="0" h="103481" w="27878">
                  <a:moveTo>
                    <a:pt x="27878" y="1"/>
                  </a:moveTo>
                  <a:lnTo>
                    <a:pt x="106" y="16125"/>
                  </a:lnTo>
                  <a:lnTo>
                    <a:pt x="1" y="103481"/>
                  </a:lnTo>
                  <a:lnTo>
                    <a:pt x="1" y="103481"/>
                  </a:lnTo>
                  <a:lnTo>
                    <a:pt x="27773" y="87338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1547764" y="1832752"/>
              <a:ext cx="592739" cy="1665509"/>
            </a:xfrm>
            <a:custGeom>
              <a:rect b="b" l="l" r="r" t="t"/>
              <a:pathLst>
                <a:path extrusionOk="0" h="78822" w="28052">
                  <a:moveTo>
                    <a:pt x="105" y="1"/>
                  </a:moveTo>
                  <a:lnTo>
                    <a:pt x="0" y="59305"/>
                  </a:lnTo>
                  <a:lnTo>
                    <a:pt x="13396" y="67000"/>
                  </a:lnTo>
                  <a:cubicBezTo>
                    <a:pt x="13886" y="67280"/>
                    <a:pt x="14184" y="67804"/>
                    <a:pt x="14184" y="68346"/>
                  </a:cubicBezTo>
                  <a:lnTo>
                    <a:pt x="14184" y="78822"/>
                  </a:lnTo>
                  <a:lnTo>
                    <a:pt x="27947" y="75446"/>
                  </a:lnTo>
                  <a:lnTo>
                    <a:pt x="28052" y="1612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2136742" y="2442815"/>
              <a:ext cx="1177364" cy="681802"/>
            </a:xfrm>
            <a:custGeom>
              <a:rect b="b" l="l" r="r" t="t"/>
              <a:pathLst>
                <a:path extrusionOk="0" h="32267" w="55720">
                  <a:moveTo>
                    <a:pt x="27756" y="1"/>
                  </a:moveTo>
                  <a:lnTo>
                    <a:pt x="1" y="16142"/>
                  </a:lnTo>
                  <a:lnTo>
                    <a:pt x="27948" y="32266"/>
                  </a:lnTo>
                  <a:lnTo>
                    <a:pt x="55719" y="16142"/>
                  </a:lnTo>
                  <a:lnTo>
                    <a:pt x="277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2725002" y="2783871"/>
              <a:ext cx="589062" cy="1514345"/>
            </a:xfrm>
            <a:custGeom>
              <a:rect b="b" l="l" r="r" t="t"/>
              <a:pathLst>
                <a:path extrusionOk="0" h="71668" w="27878">
                  <a:moveTo>
                    <a:pt x="27877" y="0"/>
                  </a:moveTo>
                  <a:lnTo>
                    <a:pt x="106" y="16124"/>
                  </a:lnTo>
                  <a:lnTo>
                    <a:pt x="1" y="71668"/>
                  </a:lnTo>
                  <a:lnTo>
                    <a:pt x="27756" y="55527"/>
                  </a:lnTo>
                  <a:lnTo>
                    <a:pt x="27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2134185" y="2783871"/>
              <a:ext cx="593098" cy="1514345"/>
            </a:xfrm>
            <a:custGeom>
              <a:rect b="b" l="l" r="r" t="t"/>
              <a:pathLst>
                <a:path extrusionOk="0" h="71668" w="28069">
                  <a:moveTo>
                    <a:pt x="122" y="0"/>
                  </a:moveTo>
                  <a:lnTo>
                    <a:pt x="0" y="55527"/>
                  </a:lnTo>
                  <a:lnTo>
                    <a:pt x="27964" y="71668"/>
                  </a:lnTo>
                  <a:lnTo>
                    <a:pt x="28069" y="16124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44"/>
          <p:cNvSpPr txBox="1"/>
          <p:nvPr>
            <p:ph type="title"/>
          </p:nvPr>
        </p:nvSpPr>
        <p:spPr>
          <a:xfrm>
            <a:off x="720000" y="517234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head</a:t>
            </a:r>
            <a:endParaRPr/>
          </a:p>
        </p:txBody>
      </p:sp>
      <p:pic>
        <p:nvPicPr>
          <p:cNvPr id="943" name="Google Shape;9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688" y="1712501"/>
            <a:ext cx="7020625" cy="22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5"/>
          <p:cNvSpPr txBox="1"/>
          <p:nvPr>
            <p:ph type="title"/>
          </p:nvPr>
        </p:nvSpPr>
        <p:spPr>
          <a:xfrm>
            <a:off x="720000" y="517234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r>
              <a:rPr lang="en"/>
              <a:t> for each field by gender</a:t>
            </a:r>
            <a:endParaRPr/>
          </a:p>
        </p:txBody>
      </p:sp>
      <p:pic>
        <p:nvPicPr>
          <p:cNvPr id="949" name="Google Shape;9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63" y="1570034"/>
            <a:ext cx="7839075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6"/>
          <p:cNvSpPr txBox="1"/>
          <p:nvPr>
            <p:ph type="title"/>
          </p:nvPr>
        </p:nvSpPr>
        <p:spPr>
          <a:xfrm>
            <a:off x="720000" y="517234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for each field by gender</a:t>
            </a:r>
            <a:endParaRPr/>
          </a:p>
        </p:txBody>
      </p:sp>
      <p:pic>
        <p:nvPicPr>
          <p:cNvPr id="955" name="Google Shape;9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013" y="1089926"/>
            <a:ext cx="4905975" cy="35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47"/>
          <p:cNvSpPr txBox="1"/>
          <p:nvPr>
            <p:ph type="title"/>
          </p:nvPr>
        </p:nvSpPr>
        <p:spPr>
          <a:xfrm>
            <a:off x="720000" y="517234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of each group</a:t>
            </a:r>
            <a:endParaRPr/>
          </a:p>
        </p:txBody>
      </p:sp>
      <p:pic>
        <p:nvPicPr>
          <p:cNvPr id="961" name="Google Shape;9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863" y="1292209"/>
            <a:ext cx="7534275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8"/>
          <p:cNvSpPr txBox="1"/>
          <p:nvPr>
            <p:ph type="title"/>
          </p:nvPr>
        </p:nvSpPr>
        <p:spPr>
          <a:xfrm>
            <a:off x="720000" y="517234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of each group</a:t>
            </a:r>
            <a:endParaRPr/>
          </a:p>
        </p:txBody>
      </p:sp>
      <p:pic>
        <p:nvPicPr>
          <p:cNvPr id="967" name="Google Shape;96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112" y="1089926"/>
            <a:ext cx="5509775" cy="34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49"/>
          <p:cNvSpPr txBox="1"/>
          <p:nvPr>
            <p:ph type="title"/>
          </p:nvPr>
        </p:nvSpPr>
        <p:spPr>
          <a:xfrm>
            <a:off x="720000" y="517234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results and preparation</a:t>
            </a:r>
            <a:endParaRPr/>
          </a:p>
        </p:txBody>
      </p:sp>
      <p:pic>
        <p:nvPicPr>
          <p:cNvPr id="973" name="Google Shape;9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128375"/>
            <a:ext cx="3882075" cy="93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0718" y="1089918"/>
            <a:ext cx="2747800" cy="192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0725" y="3078975"/>
            <a:ext cx="2747800" cy="1887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3876" y="2187000"/>
            <a:ext cx="2828200" cy="197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0"/>
          <p:cNvSpPr txBox="1"/>
          <p:nvPr>
            <p:ph type="title"/>
          </p:nvPr>
        </p:nvSpPr>
        <p:spPr>
          <a:xfrm>
            <a:off x="720000" y="517234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results and lunch</a:t>
            </a:r>
            <a:endParaRPr/>
          </a:p>
        </p:txBody>
      </p:sp>
      <p:pic>
        <p:nvPicPr>
          <p:cNvPr id="982" name="Google Shape;98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150" y="1256584"/>
            <a:ext cx="3120840" cy="792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2250" y="1185638"/>
            <a:ext cx="2652125" cy="184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3150" y="2101525"/>
            <a:ext cx="2652125" cy="184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9125" y="3123100"/>
            <a:ext cx="2728000" cy="18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51"/>
          <p:cNvSpPr txBox="1"/>
          <p:nvPr>
            <p:ph type="title"/>
          </p:nvPr>
        </p:nvSpPr>
        <p:spPr>
          <a:xfrm>
            <a:off x="4929175" y="1840700"/>
            <a:ext cx="3196800" cy="13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sp>
        <p:nvSpPr>
          <p:cNvPr id="991" name="Google Shape;991;p51"/>
          <p:cNvSpPr txBox="1"/>
          <p:nvPr>
            <p:ph idx="2" type="title"/>
          </p:nvPr>
        </p:nvSpPr>
        <p:spPr>
          <a:xfrm>
            <a:off x="6854875" y="1027675"/>
            <a:ext cx="1271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992" name="Google Shape;992;p51"/>
          <p:cNvGrpSpPr/>
          <p:nvPr/>
        </p:nvGrpSpPr>
        <p:grpSpPr>
          <a:xfrm>
            <a:off x="713225" y="995413"/>
            <a:ext cx="4124448" cy="2995724"/>
            <a:chOff x="713225" y="1071613"/>
            <a:chExt cx="4124448" cy="2995724"/>
          </a:xfrm>
        </p:grpSpPr>
        <p:sp>
          <p:nvSpPr>
            <p:cNvPr id="993" name="Google Shape;993;p51"/>
            <p:cNvSpPr/>
            <p:nvPr/>
          </p:nvSpPr>
          <p:spPr>
            <a:xfrm>
              <a:off x="3871678" y="1071613"/>
              <a:ext cx="17663" cy="1545"/>
            </a:xfrm>
            <a:custGeom>
              <a:rect b="b" l="l" r="r" t="t"/>
              <a:pathLst>
                <a:path extrusionOk="0" h="30" w="343">
                  <a:moveTo>
                    <a:pt x="0" y="30"/>
                  </a:move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16" y="30"/>
                  </a:moveTo>
                  <a:lnTo>
                    <a:pt x="0" y="30"/>
                  </a:lnTo>
                  <a:lnTo>
                    <a:pt x="16" y="30"/>
                  </a:lnTo>
                  <a:close/>
                  <a:moveTo>
                    <a:pt x="164" y="0"/>
                  </a:moveTo>
                  <a:cubicBezTo>
                    <a:pt x="105" y="0"/>
                    <a:pt x="60" y="0"/>
                    <a:pt x="16" y="30"/>
                  </a:cubicBezTo>
                  <a:cubicBezTo>
                    <a:pt x="60" y="0"/>
                    <a:pt x="105" y="0"/>
                    <a:pt x="164" y="0"/>
                  </a:cubicBezTo>
                  <a:close/>
                  <a:moveTo>
                    <a:pt x="178" y="0"/>
                  </a:moveTo>
                  <a:cubicBezTo>
                    <a:pt x="238" y="0"/>
                    <a:pt x="297" y="15"/>
                    <a:pt x="342" y="30"/>
                  </a:cubicBezTo>
                  <a:cubicBezTo>
                    <a:pt x="297" y="15"/>
                    <a:pt x="238" y="0"/>
                    <a:pt x="178" y="0"/>
                  </a:cubicBezTo>
                  <a:close/>
                  <a:moveTo>
                    <a:pt x="164" y="0"/>
                  </a:moveTo>
                  <a:lnTo>
                    <a:pt x="164" y="0"/>
                  </a:lnTo>
                  <a:lnTo>
                    <a:pt x="164" y="0"/>
                  </a:lnTo>
                  <a:lnTo>
                    <a:pt x="164" y="0"/>
                  </a:lnTo>
                  <a:close/>
                  <a:moveTo>
                    <a:pt x="164" y="0"/>
                  </a:moveTo>
                  <a:lnTo>
                    <a:pt x="164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E1E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1"/>
            <p:cNvSpPr/>
            <p:nvPr/>
          </p:nvSpPr>
          <p:spPr>
            <a:xfrm>
              <a:off x="1212985" y="3421589"/>
              <a:ext cx="1002711" cy="645747"/>
            </a:xfrm>
            <a:custGeom>
              <a:rect b="b" l="l" r="r" t="t"/>
              <a:pathLst>
                <a:path extrusionOk="0" h="12540" w="19472">
                  <a:moveTo>
                    <a:pt x="6218" y="0"/>
                  </a:moveTo>
                  <a:lnTo>
                    <a:pt x="4081" y="1247"/>
                  </a:lnTo>
                  <a:lnTo>
                    <a:pt x="5566" y="2092"/>
                  </a:lnTo>
                  <a:lnTo>
                    <a:pt x="2286" y="2597"/>
                  </a:lnTo>
                  <a:lnTo>
                    <a:pt x="1" y="7717"/>
                  </a:lnTo>
                  <a:lnTo>
                    <a:pt x="8356" y="12540"/>
                  </a:lnTo>
                  <a:lnTo>
                    <a:pt x="19472" y="6085"/>
                  </a:lnTo>
                  <a:lnTo>
                    <a:pt x="11116" y="1247"/>
                  </a:lnTo>
                  <a:lnTo>
                    <a:pt x="8949" y="1587"/>
                  </a:lnTo>
                  <a:lnTo>
                    <a:pt x="62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1"/>
            <p:cNvSpPr/>
            <p:nvPr/>
          </p:nvSpPr>
          <p:spPr>
            <a:xfrm>
              <a:off x="740723" y="1694445"/>
              <a:ext cx="656458" cy="1770707"/>
            </a:xfrm>
            <a:custGeom>
              <a:rect b="b" l="l" r="r" t="t"/>
              <a:pathLst>
                <a:path extrusionOk="0" h="34386" w="12748">
                  <a:moveTo>
                    <a:pt x="12748" y="30"/>
                  </a:moveTo>
                  <a:lnTo>
                    <a:pt x="12748" y="32"/>
                  </a:lnTo>
                  <a:lnTo>
                    <a:pt x="12748" y="32"/>
                  </a:lnTo>
                  <a:cubicBezTo>
                    <a:pt x="12748" y="32"/>
                    <a:pt x="12748" y="31"/>
                    <a:pt x="12748" y="30"/>
                  </a:cubicBezTo>
                  <a:close/>
                  <a:moveTo>
                    <a:pt x="90" y="1"/>
                  </a:moveTo>
                  <a:lnTo>
                    <a:pt x="1" y="30705"/>
                  </a:lnTo>
                  <a:cubicBezTo>
                    <a:pt x="1" y="31655"/>
                    <a:pt x="624" y="32590"/>
                    <a:pt x="1870" y="33317"/>
                  </a:cubicBezTo>
                  <a:cubicBezTo>
                    <a:pt x="2019" y="33406"/>
                    <a:pt x="2182" y="33481"/>
                    <a:pt x="2330" y="33554"/>
                  </a:cubicBezTo>
                  <a:cubicBezTo>
                    <a:pt x="2389" y="33584"/>
                    <a:pt x="2449" y="33599"/>
                    <a:pt x="2494" y="33629"/>
                  </a:cubicBezTo>
                  <a:cubicBezTo>
                    <a:pt x="2597" y="33673"/>
                    <a:pt x="2686" y="33718"/>
                    <a:pt x="2791" y="33748"/>
                  </a:cubicBezTo>
                  <a:cubicBezTo>
                    <a:pt x="2791" y="33762"/>
                    <a:pt x="2805" y="33762"/>
                    <a:pt x="2820" y="33762"/>
                  </a:cubicBezTo>
                  <a:cubicBezTo>
                    <a:pt x="3042" y="33851"/>
                    <a:pt x="3265" y="33926"/>
                    <a:pt x="3503" y="34000"/>
                  </a:cubicBezTo>
                  <a:cubicBezTo>
                    <a:pt x="3517" y="34000"/>
                    <a:pt x="3533" y="34015"/>
                    <a:pt x="3547" y="34015"/>
                  </a:cubicBezTo>
                  <a:cubicBezTo>
                    <a:pt x="3606" y="34029"/>
                    <a:pt x="3666" y="34045"/>
                    <a:pt x="3711" y="34059"/>
                  </a:cubicBezTo>
                  <a:lnTo>
                    <a:pt x="4111" y="34148"/>
                  </a:lnTo>
                  <a:cubicBezTo>
                    <a:pt x="4140" y="34163"/>
                    <a:pt x="4186" y="34163"/>
                    <a:pt x="4215" y="34178"/>
                  </a:cubicBezTo>
                  <a:cubicBezTo>
                    <a:pt x="4259" y="34193"/>
                    <a:pt x="4319" y="34193"/>
                    <a:pt x="4378" y="34207"/>
                  </a:cubicBezTo>
                  <a:cubicBezTo>
                    <a:pt x="4482" y="34223"/>
                    <a:pt x="4601" y="34237"/>
                    <a:pt x="4704" y="34267"/>
                  </a:cubicBezTo>
                  <a:cubicBezTo>
                    <a:pt x="4749" y="34267"/>
                    <a:pt x="4793" y="34282"/>
                    <a:pt x="4839" y="34282"/>
                  </a:cubicBezTo>
                  <a:cubicBezTo>
                    <a:pt x="4898" y="34296"/>
                    <a:pt x="4942" y="34296"/>
                    <a:pt x="4987" y="34296"/>
                  </a:cubicBezTo>
                  <a:cubicBezTo>
                    <a:pt x="5090" y="34312"/>
                    <a:pt x="5195" y="34326"/>
                    <a:pt x="5313" y="34341"/>
                  </a:cubicBezTo>
                  <a:cubicBezTo>
                    <a:pt x="5357" y="34341"/>
                    <a:pt x="5402" y="34356"/>
                    <a:pt x="5462" y="34356"/>
                  </a:cubicBezTo>
                  <a:lnTo>
                    <a:pt x="5595" y="34356"/>
                  </a:lnTo>
                  <a:cubicBezTo>
                    <a:pt x="5699" y="34371"/>
                    <a:pt x="5818" y="34371"/>
                    <a:pt x="5921" y="34385"/>
                  </a:cubicBezTo>
                  <a:lnTo>
                    <a:pt x="6723" y="34385"/>
                  </a:lnTo>
                  <a:cubicBezTo>
                    <a:pt x="6768" y="34385"/>
                    <a:pt x="6797" y="34385"/>
                    <a:pt x="6827" y="34371"/>
                  </a:cubicBezTo>
                  <a:cubicBezTo>
                    <a:pt x="6976" y="34371"/>
                    <a:pt x="7124" y="34356"/>
                    <a:pt x="7257" y="34356"/>
                  </a:cubicBezTo>
                  <a:cubicBezTo>
                    <a:pt x="7316" y="34341"/>
                    <a:pt x="7376" y="34341"/>
                    <a:pt x="7435" y="34341"/>
                  </a:cubicBezTo>
                  <a:cubicBezTo>
                    <a:pt x="7450" y="34341"/>
                    <a:pt x="7465" y="34326"/>
                    <a:pt x="7480" y="34326"/>
                  </a:cubicBezTo>
                  <a:cubicBezTo>
                    <a:pt x="7732" y="34312"/>
                    <a:pt x="7969" y="34267"/>
                    <a:pt x="8207" y="34237"/>
                  </a:cubicBezTo>
                  <a:cubicBezTo>
                    <a:pt x="8222" y="34223"/>
                    <a:pt x="8222" y="34223"/>
                    <a:pt x="8236" y="34223"/>
                  </a:cubicBezTo>
                  <a:cubicBezTo>
                    <a:pt x="8311" y="34207"/>
                    <a:pt x="8371" y="34193"/>
                    <a:pt x="8444" y="34178"/>
                  </a:cubicBezTo>
                  <a:cubicBezTo>
                    <a:pt x="8563" y="34163"/>
                    <a:pt x="8682" y="34134"/>
                    <a:pt x="8786" y="34104"/>
                  </a:cubicBezTo>
                  <a:cubicBezTo>
                    <a:pt x="8875" y="34089"/>
                    <a:pt x="8964" y="34059"/>
                    <a:pt x="9038" y="34045"/>
                  </a:cubicBezTo>
                  <a:cubicBezTo>
                    <a:pt x="9157" y="34015"/>
                    <a:pt x="9261" y="33985"/>
                    <a:pt x="9364" y="33940"/>
                  </a:cubicBezTo>
                  <a:cubicBezTo>
                    <a:pt x="9394" y="33940"/>
                    <a:pt x="9409" y="33940"/>
                    <a:pt x="9439" y="33926"/>
                  </a:cubicBezTo>
                  <a:cubicBezTo>
                    <a:pt x="9469" y="33911"/>
                    <a:pt x="9513" y="33896"/>
                    <a:pt x="9542" y="33881"/>
                  </a:cubicBezTo>
                  <a:cubicBezTo>
                    <a:pt x="9720" y="33821"/>
                    <a:pt x="9884" y="33762"/>
                    <a:pt x="10047" y="33703"/>
                  </a:cubicBezTo>
                  <a:lnTo>
                    <a:pt x="10225" y="33614"/>
                  </a:lnTo>
                  <a:cubicBezTo>
                    <a:pt x="10433" y="33525"/>
                    <a:pt x="10641" y="33421"/>
                    <a:pt x="10819" y="33317"/>
                  </a:cubicBezTo>
                  <a:lnTo>
                    <a:pt x="10908" y="33273"/>
                  </a:lnTo>
                  <a:cubicBezTo>
                    <a:pt x="10953" y="33243"/>
                    <a:pt x="11012" y="33198"/>
                    <a:pt x="11072" y="33168"/>
                  </a:cubicBezTo>
                  <a:cubicBezTo>
                    <a:pt x="11145" y="33109"/>
                    <a:pt x="11220" y="33065"/>
                    <a:pt x="11294" y="33006"/>
                  </a:cubicBezTo>
                  <a:lnTo>
                    <a:pt x="11472" y="32872"/>
                  </a:lnTo>
                  <a:cubicBezTo>
                    <a:pt x="11531" y="32812"/>
                    <a:pt x="11606" y="32768"/>
                    <a:pt x="11665" y="32709"/>
                  </a:cubicBezTo>
                  <a:cubicBezTo>
                    <a:pt x="11679" y="32694"/>
                    <a:pt x="11695" y="32694"/>
                    <a:pt x="11709" y="32679"/>
                  </a:cubicBezTo>
                  <a:cubicBezTo>
                    <a:pt x="11784" y="32605"/>
                    <a:pt x="11857" y="32531"/>
                    <a:pt x="11932" y="32442"/>
                  </a:cubicBezTo>
                  <a:lnTo>
                    <a:pt x="11976" y="32397"/>
                  </a:lnTo>
                  <a:cubicBezTo>
                    <a:pt x="12006" y="32353"/>
                    <a:pt x="12051" y="32308"/>
                    <a:pt x="12095" y="32248"/>
                  </a:cubicBezTo>
                  <a:cubicBezTo>
                    <a:pt x="12110" y="32234"/>
                    <a:pt x="12125" y="32219"/>
                    <a:pt x="12140" y="32189"/>
                  </a:cubicBezTo>
                  <a:cubicBezTo>
                    <a:pt x="12199" y="32115"/>
                    <a:pt x="12243" y="32041"/>
                    <a:pt x="12288" y="31967"/>
                  </a:cubicBezTo>
                  <a:cubicBezTo>
                    <a:pt x="12303" y="31937"/>
                    <a:pt x="12332" y="31908"/>
                    <a:pt x="12348" y="31878"/>
                  </a:cubicBezTo>
                  <a:cubicBezTo>
                    <a:pt x="12362" y="31863"/>
                    <a:pt x="12362" y="31848"/>
                    <a:pt x="12377" y="31833"/>
                  </a:cubicBezTo>
                  <a:cubicBezTo>
                    <a:pt x="12407" y="31759"/>
                    <a:pt x="12437" y="31700"/>
                    <a:pt x="12467" y="31625"/>
                  </a:cubicBezTo>
                  <a:cubicBezTo>
                    <a:pt x="12481" y="31595"/>
                    <a:pt x="12510" y="31551"/>
                    <a:pt x="12510" y="31522"/>
                  </a:cubicBezTo>
                  <a:cubicBezTo>
                    <a:pt x="12526" y="31506"/>
                    <a:pt x="12526" y="31492"/>
                    <a:pt x="12526" y="31477"/>
                  </a:cubicBezTo>
                  <a:cubicBezTo>
                    <a:pt x="12556" y="31417"/>
                    <a:pt x="12570" y="31358"/>
                    <a:pt x="12585" y="31284"/>
                  </a:cubicBezTo>
                  <a:cubicBezTo>
                    <a:pt x="12599" y="31239"/>
                    <a:pt x="12615" y="31210"/>
                    <a:pt x="12615" y="31166"/>
                  </a:cubicBezTo>
                  <a:cubicBezTo>
                    <a:pt x="12629" y="31150"/>
                    <a:pt x="12629" y="31136"/>
                    <a:pt x="12629" y="31121"/>
                  </a:cubicBezTo>
                  <a:cubicBezTo>
                    <a:pt x="12629" y="31061"/>
                    <a:pt x="12645" y="30988"/>
                    <a:pt x="12645" y="30928"/>
                  </a:cubicBezTo>
                  <a:cubicBezTo>
                    <a:pt x="12645" y="30883"/>
                    <a:pt x="12659" y="30839"/>
                    <a:pt x="12659" y="30794"/>
                  </a:cubicBezTo>
                  <a:lnTo>
                    <a:pt x="12659" y="30750"/>
                  </a:lnTo>
                  <a:lnTo>
                    <a:pt x="12748" y="32"/>
                  </a:lnTo>
                  <a:lnTo>
                    <a:pt x="12748" y="32"/>
                  </a:lnTo>
                  <a:cubicBezTo>
                    <a:pt x="12748" y="91"/>
                    <a:pt x="12734" y="164"/>
                    <a:pt x="12734" y="223"/>
                  </a:cubicBezTo>
                  <a:cubicBezTo>
                    <a:pt x="12734" y="282"/>
                    <a:pt x="12718" y="357"/>
                    <a:pt x="12718" y="416"/>
                  </a:cubicBezTo>
                  <a:cubicBezTo>
                    <a:pt x="12704" y="476"/>
                    <a:pt x="12689" y="519"/>
                    <a:pt x="12674" y="579"/>
                  </a:cubicBezTo>
                  <a:cubicBezTo>
                    <a:pt x="12659" y="638"/>
                    <a:pt x="12645" y="713"/>
                    <a:pt x="12615" y="772"/>
                  </a:cubicBezTo>
                  <a:cubicBezTo>
                    <a:pt x="12599" y="816"/>
                    <a:pt x="12570" y="876"/>
                    <a:pt x="12556" y="921"/>
                  </a:cubicBezTo>
                  <a:cubicBezTo>
                    <a:pt x="12526" y="994"/>
                    <a:pt x="12496" y="1054"/>
                    <a:pt x="12467" y="1128"/>
                  </a:cubicBezTo>
                  <a:lnTo>
                    <a:pt x="12377" y="1261"/>
                  </a:lnTo>
                  <a:cubicBezTo>
                    <a:pt x="12332" y="1336"/>
                    <a:pt x="12273" y="1410"/>
                    <a:pt x="12229" y="1485"/>
                  </a:cubicBezTo>
                  <a:cubicBezTo>
                    <a:pt x="12170" y="1558"/>
                    <a:pt x="12125" y="1618"/>
                    <a:pt x="12065" y="1692"/>
                  </a:cubicBezTo>
                  <a:lnTo>
                    <a:pt x="12021" y="1736"/>
                  </a:lnTo>
                  <a:lnTo>
                    <a:pt x="11754" y="2003"/>
                  </a:lnTo>
                  <a:cubicBezTo>
                    <a:pt x="11695" y="2063"/>
                    <a:pt x="11620" y="2108"/>
                    <a:pt x="11561" y="2167"/>
                  </a:cubicBezTo>
                  <a:lnTo>
                    <a:pt x="11383" y="2300"/>
                  </a:lnTo>
                  <a:cubicBezTo>
                    <a:pt x="11309" y="2360"/>
                    <a:pt x="11234" y="2405"/>
                    <a:pt x="11145" y="2449"/>
                  </a:cubicBezTo>
                  <a:cubicBezTo>
                    <a:pt x="11072" y="2508"/>
                    <a:pt x="10997" y="2553"/>
                    <a:pt x="10908" y="2613"/>
                  </a:cubicBezTo>
                  <a:cubicBezTo>
                    <a:pt x="10715" y="2716"/>
                    <a:pt x="10522" y="2820"/>
                    <a:pt x="10314" y="2909"/>
                  </a:cubicBezTo>
                  <a:cubicBezTo>
                    <a:pt x="10255" y="2939"/>
                    <a:pt x="10195" y="2969"/>
                    <a:pt x="10136" y="2983"/>
                  </a:cubicBezTo>
                  <a:cubicBezTo>
                    <a:pt x="9973" y="3058"/>
                    <a:pt x="9809" y="3117"/>
                    <a:pt x="9631" y="3176"/>
                  </a:cubicBezTo>
                  <a:cubicBezTo>
                    <a:pt x="9572" y="3191"/>
                    <a:pt x="9513" y="3220"/>
                    <a:pt x="9453" y="3236"/>
                  </a:cubicBezTo>
                  <a:cubicBezTo>
                    <a:pt x="9350" y="3266"/>
                    <a:pt x="9231" y="3295"/>
                    <a:pt x="9127" y="3325"/>
                  </a:cubicBezTo>
                  <a:cubicBezTo>
                    <a:pt x="9038" y="3355"/>
                    <a:pt x="8964" y="3384"/>
                    <a:pt x="8875" y="3398"/>
                  </a:cubicBezTo>
                  <a:cubicBezTo>
                    <a:pt x="8771" y="3428"/>
                    <a:pt x="8652" y="3444"/>
                    <a:pt x="8533" y="3473"/>
                  </a:cubicBezTo>
                  <a:cubicBezTo>
                    <a:pt x="8444" y="3488"/>
                    <a:pt x="8371" y="3503"/>
                    <a:pt x="8296" y="3517"/>
                  </a:cubicBezTo>
                  <a:cubicBezTo>
                    <a:pt x="8058" y="3562"/>
                    <a:pt x="7807" y="3592"/>
                    <a:pt x="7569" y="3622"/>
                  </a:cubicBezTo>
                  <a:cubicBezTo>
                    <a:pt x="7494" y="3636"/>
                    <a:pt x="7421" y="3636"/>
                    <a:pt x="7346" y="3636"/>
                  </a:cubicBezTo>
                  <a:cubicBezTo>
                    <a:pt x="7198" y="3651"/>
                    <a:pt x="7065" y="3666"/>
                    <a:pt x="6916" y="3666"/>
                  </a:cubicBezTo>
                  <a:cubicBezTo>
                    <a:pt x="6827" y="3666"/>
                    <a:pt x="6738" y="3681"/>
                    <a:pt x="6649" y="3681"/>
                  </a:cubicBezTo>
                  <a:lnTo>
                    <a:pt x="6293" y="3681"/>
                  </a:lnTo>
                  <a:cubicBezTo>
                    <a:pt x="6204" y="3681"/>
                    <a:pt x="6099" y="3681"/>
                    <a:pt x="6010" y="3666"/>
                  </a:cubicBezTo>
                  <a:cubicBezTo>
                    <a:pt x="5892" y="3666"/>
                    <a:pt x="5788" y="3666"/>
                    <a:pt x="5684" y="3651"/>
                  </a:cubicBezTo>
                  <a:cubicBezTo>
                    <a:pt x="5595" y="3651"/>
                    <a:pt x="5492" y="3636"/>
                    <a:pt x="5387" y="3636"/>
                  </a:cubicBezTo>
                  <a:lnTo>
                    <a:pt x="5076" y="3592"/>
                  </a:lnTo>
                  <a:cubicBezTo>
                    <a:pt x="4987" y="3577"/>
                    <a:pt x="4882" y="3562"/>
                    <a:pt x="4793" y="3547"/>
                  </a:cubicBezTo>
                  <a:cubicBezTo>
                    <a:pt x="4675" y="3533"/>
                    <a:pt x="4571" y="3517"/>
                    <a:pt x="4453" y="3503"/>
                  </a:cubicBezTo>
                  <a:cubicBezTo>
                    <a:pt x="4364" y="3473"/>
                    <a:pt x="4289" y="3458"/>
                    <a:pt x="4200" y="3444"/>
                  </a:cubicBezTo>
                  <a:cubicBezTo>
                    <a:pt x="4067" y="3414"/>
                    <a:pt x="3933" y="3384"/>
                    <a:pt x="3800" y="3339"/>
                  </a:cubicBezTo>
                  <a:cubicBezTo>
                    <a:pt x="3725" y="3325"/>
                    <a:pt x="3651" y="3309"/>
                    <a:pt x="3592" y="3295"/>
                  </a:cubicBezTo>
                  <a:cubicBezTo>
                    <a:pt x="3354" y="3220"/>
                    <a:pt x="3131" y="3147"/>
                    <a:pt x="2909" y="3058"/>
                  </a:cubicBezTo>
                  <a:cubicBezTo>
                    <a:pt x="2791" y="3013"/>
                    <a:pt x="2686" y="2969"/>
                    <a:pt x="2583" y="2924"/>
                  </a:cubicBezTo>
                  <a:cubicBezTo>
                    <a:pt x="2538" y="2894"/>
                    <a:pt x="2478" y="2880"/>
                    <a:pt x="2419" y="2850"/>
                  </a:cubicBezTo>
                  <a:cubicBezTo>
                    <a:pt x="2271" y="2775"/>
                    <a:pt x="2108" y="2702"/>
                    <a:pt x="1959" y="2613"/>
                  </a:cubicBezTo>
                  <a:cubicBezTo>
                    <a:pt x="713" y="1885"/>
                    <a:pt x="90" y="935"/>
                    <a:pt x="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1"/>
            <p:cNvSpPr/>
            <p:nvPr/>
          </p:nvSpPr>
          <p:spPr>
            <a:xfrm>
              <a:off x="713225" y="1506437"/>
              <a:ext cx="716089" cy="377613"/>
            </a:xfrm>
            <a:custGeom>
              <a:rect b="b" l="l" r="r" t="t"/>
              <a:pathLst>
                <a:path extrusionOk="0" h="7333" w="13906">
                  <a:moveTo>
                    <a:pt x="6933" y="1"/>
                  </a:moveTo>
                  <a:cubicBezTo>
                    <a:pt x="5313" y="1"/>
                    <a:pt x="3696" y="357"/>
                    <a:pt x="2464" y="1069"/>
                  </a:cubicBezTo>
                  <a:cubicBezTo>
                    <a:pt x="0" y="2508"/>
                    <a:pt x="15" y="4823"/>
                    <a:pt x="2493" y="6264"/>
                  </a:cubicBezTo>
                  <a:cubicBezTo>
                    <a:pt x="3732" y="6976"/>
                    <a:pt x="5354" y="7332"/>
                    <a:pt x="6973" y="7332"/>
                  </a:cubicBezTo>
                  <a:cubicBezTo>
                    <a:pt x="8592" y="7332"/>
                    <a:pt x="10210" y="6976"/>
                    <a:pt x="11442" y="6264"/>
                  </a:cubicBezTo>
                  <a:cubicBezTo>
                    <a:pt x="13905" y="4823"/>
                    <a:pt x="13891" y="2508"/>
                    <a:pt x="11412" y="1069"/>
                  </a:cubicBezTo>
                  <a:cubicBezTo>
                    <a:pt x="10173" y="357"/>
                    <a:pt x="8552" y="1"/>
                    <a:pt x="69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1"/>
            <p:cNvSpPr/>
            <p:nvPr/>
          </p:nvSpPr>
          <p:spPr>
            <a:xfrm>
              <a:off x="3834962" y="1868705"/>
              <a:ext cx="1002711" cy="645747"/>
            </a:xfrm>
            <a:custGeom>
              <a:rect b="b" l="l" r="r" t="t"/>
              <a:pathLst>
                <a:path extrusionOk="0" h="12540" w="19472">
                  <a:moveTo>
                    <a:pt x="6204" y="0"/>
                  </a:moveTo>
                  <a:lnTo>
                    <a:pt x="4083" y="1231"/>
                  </a:lnTo>
                  <a:lnTo>
                    <a:pt x="5567" y="2092"/>
                  </a:lnTo>
                  <a:lnTo>
                    <a:pt x="2286" y="2597"/>
                  </a:lnTo>
                  <a:lnTo>
                    <a:pt x="1" y="7702"/>
                  </a:lnTo>
                  <a:lnTo>
                    <a:pt x="8357" y="12540"/>
                  </a:lnTo>
                  <a:lnTo>
                    <a:pt x="19472" y="6085"/>
                  </a:lnTo>
                  <a:lnTo>
                    <a:pt x="11117" y="1247"/>
                  </a:lnTo>
                  <a:lnTo>
                    <a:pt x="8950" y="1573"/>
                  </a:lnTo>
                  <a:lnTo>
                    <a:pt x="62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1"/>
            <p:cNvSpPr/>
            <p:nvPr/>
          </p:nvSpPr>
          <p:spPr>
            <a:xfrm>
              <a:off x="3334430" y="1413231"/>
              <a:ext cx="653420" cy="505938"/>
            </a:xfrm>
            <a:custGeom>
              <a:rect b="b" l="l" r="r" t="t"/>
              <a:pathLst>
                <a:path extrusionOk="0" h="9825" w="12689">
                  <a:moveTo>
                    <a:pt x="12689" y="44"/>
                  </a:moveTo>
                  <a:lnTo>
                    <a:pt x="12689" y="48"/>
                  </a:lnTo>
                  <a:lnTo>
                    <a:pt x="12689" y="48"/>
                  </a:lnTo>
                  <a:cubicBezTo>
                    <a:pt x="12689" y="47"/>
                    <a:pt x="12689" y="45"/>
                    <a:pt x="12689" y="44"/>
                  </a:cubicBezTo>
                  <a:close/>
                  <a:moveTo>
                    <a:pt x="31" y="0"/>
                  </a:moveTo>
                  <a:cubicBezTo>
                    <a:pt x="30" y="16"/>
                    <a:pt x="30" y="33"/>
                    <a:pt x="30" y="49"/>
                  </a:cubicBezTo>
                  <a:lnTo>
                    <a:pt x="30" y="49"/>
                  </a:lnTo>
                  <a:lnTo>
                    <a:pt x="31" y="0"/>
                  </a:lnTo>
                  <a:close/>
                  <a:moveTo>
                    <a:pt x="12689" y="48"/>
                  </a:moveTo>
                  <a:cubicBezTo>
                    <a:pt x="12688" y="106"/>
                    <a:pt x="12675" y="164"/>
                    <a:pt x="12675" y="222"/>
                  </a:cubicBezTo>
                  <a:cubicBezTo>
                    <a:pt x="12659" y="297"/>
                    <a:pt x="12659" y="356"/>
                    <a:pt x="12645" y="430"/>
                  </a:cubicBezTo>
                  <a:cubicBezTo>
                    <a:pt x="12630" y="475"/>
                    <a:pt x="12615" y="535"/>
                    <a:pt x="12600" y="594"/>
                  </a:cubicBezTo>
                  <a:lnTo>
                    <a:pt x="12556" y="772"/>
                  </a:lnTo>
                  <a:cubicBezTo>
                    <a:pt x="12526" y="831"/>
                    <a:pt x="12511" y="875"/>
                    <a:pt x="12481" y="935"/>
                  </a:cubicBezTo>
                  <a:cubicBezTo>
                    <a:pt x="12452" y="994"/>
                    <a:pt x="12422" y="1069"/>
                    <a:pt x="12392" y="1128"/>
                  </a:cubicBezTo>
                  <a:lnTo>
                    <a:pt x="12303" y="1261"/>
                  </a:lnTo>
                  <a:cubicBezTo>
                    <a:pt x="12259" y="1350"/>
                    <a:pt x="12214" y="1410"/>
                    <a:pt x="12155" y="1484"/>
                  </a:cubicBezTo>
                  <a:cubicBezTo>
                    <a:pt x="12111" y="1558"/>
                    <a:pt x="12051" y="1633"/>
                    <a:pt x="11992" y="1692"/>
                  </a:cubicBezTo>
                  <a:cubicBezTo>
                    <a:pt x="11977" y="1722"/>
                    <a:pt x="11962" y="1736"/>
                    <a:pt x="11947" y="1751"/>
                  </a:cubicBezTo>
                  <a:cubicBezTo>
                    <a:pt x="11873" y="1841"/>
                    <a:pt x="11784" y="1930"/>
                    <a:pt x="11680" y="2003"/>
                  </a:cubicBezTo>
                  <a:cubicBezTo>
                    <a:pt x="11620" y="2063"/>
                    <a:pt x="11561" y="2122"/>
                    <a:pt x="11487" y="2167"/>
                  </a:cubicBezTo>
                  <a:cubicBezTo>
                    <a:pt x="11428" y="2211"/>
                    <a:pt x="11369" y="2270"/>
                    <a:pt x="11309" y="2315"/>
                  </a:cubicBezTo>
                  <a:cubicBezTo>
                    <a:pt x="11235" y="2359"/>
                    <a:pt x="11161" y="2404"/>
                    <a:pt x="11086" y="2464"/>
                  </a:cubicBezTo>
                  <a:cubicBezTo>
                    <a:pt x="11013" y="2508"/>
                    <a:pt x="10924" y="2567"/>
                    <a:pt x="10849" y="2612"/>
                  </a:cubicBezTo>
                  <a:cubicBezTo>
                    <a:pt x="10656" y="2731"/>
                    <a:pt x="10449" y="2820"/>
                    <a:pt x="10255" y="2923"/>
                  </a:cubicBezTo>
                  <a:cubicBezTo>
                    <a:pt x="10196" y="2939"/>
                    <a:pt x="10122" y="2968"/>
                    <a:pt x="10063" y="2998"/>
                  </a:cubicBezTo>
                  <a:cubicBezTo>
                    <a:pt x="9899" y="3057"/>
                    <a:pt x="9736" y="3131"/>
                    <a:pt x="9572" y="3176"/>
                  </a:cubicBezTo>
                  <a:cubicBezTo>
                    <a:pt x="9513" y="3206"/>
                    <a:pt x="9454" y="3220"/>
                    <a:pt x="9394" y="3250"/>
                  </a:cubicBezTo>
                  <a:cubicBezTo>
                    <a:pt x="9276" y="3279"/>
                    <a:pt x="9172" y="3309"/>
                    <a:pt x="9068" y="3339"/>
                  </a:cubicBezTo>
                  <a:cubicBezTo>
                    <a:pt x="8979" y="3354"/>
                    <a:pt x="8905" y="3384"/>
                    <a:pt x="8816" y="3398"/>
                  </a:cubicBezTo>
                  <a:cubicBezTo>
                    <a:pt x="8697" y="3428"/>
                    <a:pt x="8579" y="3458"/>
                    <a:pt x="8460" y="3473"/>
                  </a:cubicBezTo>
                  <a:cubicBezTo>
                    <a:pt x="8385" y="3503"/>
                    <a:pt x="8312" y="3517"/>
                    <a:pt x="8223" y="3532"/>
                  </a:cubicBezTo>
                  <a:cubicBezTo>
                    <a:pt x="7985" y="3576"/>
                    <a:pt x="7748" y="3606"/>
                    <a:pt x="7510" y="3636"/>
                  </a:cubicBezTo>
                  <a:cubicBezTo>
                    <a:pt x="7435" y="3636"/>
                    <a:pt x="7362" y="3636"/>
                    <a:pt x="7287" y="3651"/>
                  </a:cubicBezTo>
                  <a:cubicBezTo>
                    <a:pt x="7139" y="3665"/>
                    <a:pt x="6990" y="3665"/>
                    <a:pt x="6857" y="3681"/>
                  </a:cubicBezTo>
                  <a:lnTo>
                    <a:pt x="5937" y="3681"/>
                  </a:lnTo>
                  <a:cubicBezTo>
                    <a:pt x="5833" y="3681"/>
                    <a:pt x="5729" y="3665"/>
                    <a:pt x="5625" y="3665"/>
                  </a:cubicBezTo>
                  <a:cubicBezTo>
                    <a:pt x="5522" y="3651"/>
                    <a:pt x="5417" y="3651"/>
                    <a:pt x="5328" y="3636"/>
                  </a:cubicBezTo>
                  <a:cubicBezTo>
                    <a:pt x="5225" y="3621"/>
                    <a:pt x="5120" y="3621"/>
                    <a:pt x="5017" y="3606"/>
                  </a:cubicBezTo>
                  <a:cubicBezTo>
                    <a:pt x="4913" y="3592"/>
                    <a:pt x="4824" y="3576"/>
                    <a:pt x="4735" y="3562"/>
                  </a:cubicBezTo>
                  <a:cubicBezTo>
                    <a:pt x="4616" y="3547"/>
                    <a:pt x="4497" y="3517"/>
                    <a:pt x="4394" y="3503"/>
                  </a:cubicBezTo>
                  <a:cubicBezTo>
                    <a:pt x="4305" y="3487"/>
                    <a:pt x="4216" y="3473"/>
                    <a:pt x="4127" y="3443"/>
                  </a:cubicBezTo>
                  <a:cubicBezTo>
                    <a:pt x="3992" y="3414"/>
                    <a:pt x="3874" y="3384"/>
                    <a:pt x="3741" y="3354"/>
                  </a:cubicBezTo>
                  <a:cubicBezTo>
                    <a:pt x="3666" y="3339"/>
                    <a:pt x="3592" y="3309"/>
                    <a:pt x="3518" y="3295"/>
                  </a:cubicBezTo>
                  <a:cubicBezTo>
                    <a:pt x="3280" y="3220"/>
                    <a:pt x="3058" y="3146"/>
                    <a:pt x="2835" y="3072"/>
                  </a:cubicBezTo>
                  <a:cubicBezTo>
                    <a:pt x="2732" y="3028"/>
                    <a:pt x="2627" y="2968"/>
                    <a:pt x="2524" y="2923"/>
                  </a:cubicBezTo>
                  <a:cubicBezTo>
                    <a:pt x="2465" y="2909"/>
                    <a:pt x="2405" y="2879"/>
                    <a:pt x="2360" y="2864"/>
                  </a:cubicBezTo>
                  <a:cubicBezTo>
                    <a:pt x="2197" y="2775"/>
                    <a:pt x="2049" y="2701"/>
                    <a:pt x="1901" y="2612"/>
                  </a:cubicBezTo>
                  <a:cubicBezTo>
                    <a:pt x="660" y="1912"/>
                    <a:pt x="37" y="982"/>
                    <a:pt x="30" y="49"/>
                  </a:cubicBezTo>
                  <a:lnTo>
                    <a:pt x="30" y="49"/>
                  </a:lnTo>
                  <a:lnTo>
                    <a:pt x="1" y="6144"/>
                  </a:lnTo>
                  <a:cubicBezTo>
                    <a:pt x="1" y="7094"/>
                    <a:pt x="624" y="8044"/>
                    <a:pt x="1871" y="8756"/>
                  </a:cubicBezTo>
                  <a:cubicBezTo>
                    <a:pt x="2019" y="8845"/>
                    <a:pt x="2182" y="8919"/>
                    <a:pt x="2346" y="8994"/>
                  </a:cubicBezTo>
                  <a:cubicBezTo>
                    <a:pt x="2390" y="9023"/>
                    <a:pt x="2449" y="9053"/>
                    <a:pt x="2508" y="9067"/>
                  </a:cubicBezTo>
                  <a:cubicBezTo>
                    <a:pt x="2597" y="9112"/>
                    <a:pt x="2687" y="9156"/>
                    <a:pt x="2791" y="9201"/>
                  </a:cubicBezTo>
                  <a:lnTo>
                    <a:pt x="2821" y="9201"/>
                  </a:lnTo>
                  <a:cubicBezTo>
                    <a:pt x="3043" y="9290"/>
                    <a:pt x="3266" y="9364"/>
                    <a:pt x="3503" y="9439"/>
                  </a:cubicBezTo>
                  <a:cubicBezTo>
                    <a:pt x="3518" y="9439"/>
                    <a:pt x="3533" y="9453"/>
                    <a:pt x="3563" y="9453"/>
                  </a:cubicBezTo>
                  <a:cubicBezTo>
                    <a:pt x="3607" y="9469"/>
                    <a:pt x="3666" y="9483"/>
                    <a:pt x="3725" y="9498"/>
                  </a:cubicBezTo>
                  <a:cubicBezTo>
                    <a:pt x="3844" y="9528"/>
                    <a:pt x="3978" y="9558"/>
                    <a:pt x="4111" y="9587"/>
                  </a:cubicBezTo>
                  <a:cubicBezTo>
                    <a:pt x="4141" y="9602"/>
                    <a:pt x="4186" y="9602"/>
                    <a:pt x="4216" y="9617"/>
                  </a:cubicBezTo>
                  <a:cubicBezTo>
                    <a:pt x="4275" y="9631"/>
                    <a:pt x="4319" y="9631"/>
                    <a:pt x="4378" y="9647"/>
                  </a:cubicBezTo>
                  <a:cubicBezTo>
                    <a:pt x="4483" y="9661"/>
                    <a:pt x="4602" y="9691"/>
                    <a:pt x="4705" y="9706"/>
                  </a:cubicBezTo>
                  <a:cubicBezTo>
                    <a:pt x="4750" y="9706"/>
                    <a:pt x="4794" y="9720"/>
                    <a:pt x="4839" y="9720"/>
                  </a:cubicBezTo>
                  <a:cubicBezTo>
                    <a:pt x="4898" y="9736"/>
                    <a:pt x="4942" y="9736"/>
                    <a:pt x="4987" y="9736"/>
                  </a:cubicBezTo>
                  <a:cubicBezTo>
                    <a:pt x="5106" y="9750"/>
                    <a:pt x="5209" y="9765"/>
                    <a:pt x="5314" y="9780"/>
                  </a:cubicBezTo>
                  <a:cubicBezTo>
                    <a:pt x="5358" y="9780"/>
                    <a:pt x="5417" y="9795"/>
                    <a:pt x="5462" y="9795"/>
                  </a:cubicBezTo>
                  <a:lnTo>
                    <a:pt x="5595" y="9795"/>
                  </a:lnTo>
                  <a:cubicBezTo>
                    <a:pt x="5714" y="9809"/>
                    <a:pt x="5818" y="9809"/>
                    <a:pt x="5922" y="9825"/>
                  </a:cubicBezTo>
                  <a:lnTo>
                    <a:pt x="6828" y="9825"/>
                  </a:lnTo>
                  <a:cubicBezTo>
                    <a:pt x="6976" y="9809"/>
                    <a:pt x="7124" y="9795"/>
                    <a:pt x="7257" y="9795"/>
                  </a:cubicBezTo>
                  <a:cubicBezTo>
                    <a:pt x="7317" y="9780"/>
                    <a:pt x="7376" y="9780"/>
                    <a:pt x="7435" y="9780"/>
                  </a:cubicBezTo>
                  <a:cubicBezTo>
                    <a:pt x="7451" y="9780"/>
                    <a:pt x="7465" y="9765"/>
                    <a:pt x="7481" y="9765"/>
                  </a:cubicBezTo>
                  <a:cubicBezTo>
                    <a:pt x="7732" y="9750"/>
                    <a:pt x="7970" y="9706"/>
                    <a:pt x="8207" y="9676"/>
                  </a:cubicBezTo>
                  <a:cubicBezTo>
                    <a:pt x="8223" y="9661"/>
                    <a:pt x="8237" y="9661"/>
                    <a:pt x="8237" y="9661"/>
                  </a:cubicBezTo>
                  <a:cubicBezTo>
                    <a:pt x="8312" y="9647"/>
                    <a:pt x="8371" y="9631"/>
                    <a:pt x="8445" y="9617"/>
                  </a:cubicBezTo>
                  <a:cubicBezTo>
                    <a:pt x="8563" y="9602"/>
                    <a:pt x="8682" y="9572"/>
                    <a:pt x="8801" y="9542"/>
                  </a:cubicBezTo>
                  <a:cubicBezTo>
                    <a:pt x="8876" y="9528"/>
                    <a:pt x="8965" y="9498"/>
                    <a:pt x="9038" y="9483"/>
                  </a:cubicBezTo>
                  <a:cubicBezTo>
                    <a:pt x="9157" y="9453"/>
                    <a:pt x="9261" y="9423"/>
                    <a:pt x="9365" y="9394"/>
                  </a:cubicBezTo>
                  <a:cubicBezTo>
                    <a:pt x="9394" y="9379"/>
                    <a:pt x="9424" y="9379"/>
                    <a:pt x="9440" y="9364"/>
                  </a:cubicBezTo>
                  <a:cubicBezTo>
                    <a:pt x="9483" y="9350"/>
                    <a:pt x="9513" y="9334"/>
                    <a:pt x="9558" y="9320"/>
                  </a:cubicBezTo>
                  <a:lnTo>
                    <a:pt x="10047" y="9142"/>
                  </a:lnTo>
                  <a:lnTo>
                    <a:pt x="10225" y="9053"/>
                  </a:lnTo>
                  <a:cubicBezTo>
                    <a:pt x="10433" y="8964"/>
                    <a:pt x="10641" y="8875"/>
                    <a:pt x="10835" y="8756"/>
                  </a:cubicBezTo>
                  <a:cubicBezTo>
                    <a:pt x="10849" y="8741"/>
                    <a:pt x="10878" y="8727"/>
                    <a:pt x="10908" y="8711"/>
                  </a:cubicBezTo>
                  <a:cubicBezTo>
                    <a:pt x="10967" y="8681"/>
                    <a:pt x="11013" y="8637"/>
                    <a:pt x="11072" y="8608"/>
                  </a:cubicBezTo>
                  <a:cubicBezTo>
                    <a:pt x="11146" y="8548"/>
                    <a:pt x="11220" y="8503"/>
                    <a:pt x="11294" y="8444"/>
                  </a:cubicBezTo>
                  <a:lnTo>
                    <a:pt x="11472" y="8311"/>
                  </a:lnTo>
                  <a:cubicBezTo>
                    <a:pt x="11547" y="8252"/>
                    <a:pt x="11606" y="8207"/>
                    <a:pt x="11666" y="8147"/>
                  </a:cubicBezTo>
                  <a:cubicBezTo>
                    <a:pt x="11680" y="8133"/>
                    <a:pt x="11695" y="8133"/>
                    <a:pt x="11710" y="8117"/>
                  </a:cubicBezTo>
                  <a:lnTo>
                    <a:pt x="11933" y="7895"/>
                  </a:lnTo>
                  <a:cubicBezTo>
                    <a:pt x="11947" y="7866"/>
                    <a:pt x="11962" y="7850"/>
                    <a:pt x="11977" y="7836"/>
                  </a:cubicBezTo>
                  <a:cubicBezTo>
                    <a:pt x="12022" y="7791"/>
                    <a:pt x="12066" y="7747"/>
                    <a:pt x="12095" y="7702"/>
                  </a:cubicBezTo>
                  <a:cubicBezTo>
                    <a:pt x="12111" y="7672"/>
                    <a:pt x="12125" y="7658"/>
                    <a:pt x="12140" y="7628"/>
                  </a:cubicBezTo>
                  <a:cubicBezTo>
                    <a:pt x="12200" y="7554"/>
                    <a:pt x="12244" y="7480"/>
                    <a:pt x="12289" y="7405"/>
                  </a:cubicBezTo>
                  <a:cubicBezTo>
                    <a:pt x="12303" y="7375"/>
                    <a:pt x="12333" y="7346"/>
                    <a:pt x="12348" y="7316"/>
                  </a:cubicBezTo>
                  <a:cubicBezTo>
                    <a:pt x="12362" y="7302"/>
                    <a:pt x="12362" y="7286"/>
                    <a:pt x="12378" y="7272"/>
                  </a:cubicBezTo>
                  <a:cubicBezTo>
                    <a:pt x="12408" y="7197"/>
                    <a:pt x="12437" y="7138"/>
                    <a:pt x="12467" y="7079"/>
                  </a:cubicBezTo>
                  <a:cubicBezTo>
                    <a:pt x="12481" y="7035"/>
                    <a:pt x="12511" y="6990"/>
                    <a:pt x="12526" y="6960"/>
                  </a:cubicBezTo>
                  <a:lnTo>
                    <a:pt x="12526" y="6916"/>
                  </a:lnTo>
                  <a:cubicBezTo>
                    <a:pt x="12556" y="6857"/>
                    <a:pt x="12570" y="6797"/>
                    <a:pt x="12586" y="6722"/>
                  </a:cubicBezTo>
                  <a:cubicBezTo>
                    <a:pt x="12600" y="6693"/>
                    <a:pt x="12615" y="6649"/>
                    <a:pt x="12630" y="6604"/>
                  </a:cubicBezTo>
                  <a:lnTo>
                    <a:pt x="12630" y="6574"/>
                  </a:lnTo>
                  <a:cubicBezTo>
                    <a:pt x="12645" y="6500"/>
                    <a:pt x="12645" y="6441"/>
                    <a:pt x="12645" y="6366"/>
                  </a:cubicBezTo>
                  <a:cubicBezTo>
                    <a:pt x="12659" y="6322"/>
                    <a:pt x="12659" y="6277"/>
                    <a:pt x="12659" y="6233"/>
                  </a:cubicBezTo>
                  <a:lnTo>
                    <a:pt x="12659" y="6188"/>
                  </a:lnTo>
                  <a:lnTo>
                    <a:pt x="12689" y="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1"/>
            <p:cNvSpPr/>
            <p:nvPr/>
          </p:nvSpPr>
          <p:spPr>
            <a:xfrm>
              <a:off x="3303893" y="1225428"/>
              <a:ext cx="716089" cy="377922"/>
            </a:xfrm>
            <a:custGeom>
              <a:rect b="b" l="l" r="r" t="t"/>
              <a:pathLst>
                <a:path extrusionOk="0" h="7339" w="13906">
                  <a:moveTo>
                    <a:pt x="6933" y="0"/>
                  </a:moveTo>
                  <a:cubicBezTo>
                    <a:pt x="5313" y="0"/>
                    <a:pt x="3696" y="360"/>
                    <a:pt x="2464" y="1079"/>
                  </a:cubicBezTo>
                  <a:cubicBezTo>
                    <a:pt x="0" y="2504"/>
                    <a:pt x="0" y="4835"/>
                    <a:pt x="2494" y="6259"/>
                  </a:cubicBezTo>
                  <a:cubicBezTo>
                    <a:pt x="3732" y="6979"/>
                    <a:pt x="5354" y="7338"/>
                    <a:pt x="6973" y="7338"/>
                  </a:cubicBezTo>
                  <a:cubicBezTo>
                    <a:pt x="8592" y="7338"/>
                    <a:pt x="10210" y="6979"/>
                    <a:pt x="11442" y="6259"/>
                  </a:cubicBezTo>
                  <a:cubicBezTo>
                    <a:pt x="13905" y="4835"/>
                    <a:pt x="13891" y="2504"/>
                    <a:pt x="11412" y="1079"/>
                  </a:cubicBezTo>
                  <a:cubicBezTo>
                    <a:pt x="10173" y="360"/>
                    <a:pt x="8552" y="0"/>
                    <a:pt x="69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1"/>
            <p:cNvSpPr/>
            <p:nvPr/>
          </p:nvSpPr>
          <p:spPr>
            <a:xfrm>
              <a:off x="2118578" y="2888152"/>
              <a:ext cx="1002659" cy="645026"/>
            </a:xfrm>
            <a:custGeom>
              <a:rect b="b" l="l" r="r" t="t"/>
              <a:pathLst>
                <a:path extrusionOk="0" h="12526" w="19471">
                  <a:moveTo>
                    <a:pt x="6219" y="0"/>
                  </a:moveTo>
                  <a:lnTo>
                    <a:pt x="4082" y="1232"/>
                  </a:lnTo>
                  <a:lnTo>
                    <a:pt x="5566" y="2092"/>
                  </a:lnTo>
                  <a:lnTo>
                    <a:pt x="2286" y="2583"/>
                  </a:lnTo>
                  <a:lnTo>
                    <a:pt x="0" y="7702"/>
                  </a:lnTo>
                  <a:lnTo>
                    <a:pt x="8370" y="12526"/>
                  </a:lnTo>
                  <a:lnTo>
                    <a:pt x="19471" y="6070"/>
                  </a:lnTo>
                  <a:lnTo>
                    <a:pt x="11116" y="1247"/>
                  </a:lnTo>
                  <a:lnTo>
                    <a:pt x="8964" y="1574"/>
                  </a:lnTo>
                  <a:lnTo>
                    <a:pt x="62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1"/>
            <p:cNvSpPr/>
            <p:nvPr/>
          </p:nvSpPr>
          <p:spPr>
            <a:xfrm>
              <a:off x="1629478" y="1488105"/>
              <a:ext cx="655737" cy="1454322"/>
            </a:xfrm>
            <a:custGeom>
              <a:rect b="b" l="l" r="r" t="t"/>
              <a:pathLst>
                <a:path extrusionOk="0" h="28242" w="12734">
                  <a:moveTo>
                    <a:pt x="12733" y="30"/>
                  </a:moveTo>
                  <a:lnTo>
                    <a:pt x="12733" y="33"/>
                  </a:lnTo>
                  <a:lnTo>
                    <a:pt x="12733" y="33"/>
                  </a:lnTo>
                  <a:cubicBezTo>
                    <a:pt x="12733" y="32"/>
                    <a:pt x="12733" y="31"/>
                    <a:pt x="12733" y="30"/>
                  </a:cubicBezTo>
                  <a:close/>
                  <a:moveTo>
                    <a:pt x="75" y="1"/>
                  </a:moveTo>
                  <a:lnTo>
                    <a:pt x="75" y="1"/>
                  </a:lnTo>
                  <a:cubicBezTo>
                    <a:pt x="75" y="19"/>
                    <a:pt x="75" y="38"/>
                    <a:pt x="75" y="56"/>
                  </a:cubicBezTo>
                  <a:lnTo>
                    <a:pt x="75" y="56"/>
                  </a:lnTo>
                  <a:lnTo>
                    <a:pt x="75" y="1"/>
                  </a:lnTo>
                  <a:close/>
                  <a:moveTo>
                    <a:pt x="12733" y="33"/>
                  </a:moveTo>
                  <a:lnTo>
                    <a:pt x="12733" y="33"/>
                  </a:lnTo>
                  <a:cubicBezTo>
                    <a:pt x="12733" y="91"/>
                    <a:pt x="12719" y="150"/>
                    <a:pt x="12719" y="223"/>
                  </a:cubicBezTo>
                  <a:cubicBezTo>
                    <a:pt x="12704" y="282"/>
                    <a:pt x="12704" y="357"/>
                    <a:pt x="12690" y="416"/>
                  </a:cubicBezTo>
                  <a:cubicBezTo>
                    <a:pt x="12674" y="476"/>
                    <a:pt x="12660" y="519"/>
                    <a:pt x="12644" y="579"/>
                  </a:cubicBezTo>
                  <a:cubicBezTo>
                    <a:pt x="12630" y="638"/>
                    <a:pt x="12615" y="698"/>
                    <a:pt x="12601" y="772"/>
                  </a:cubicBezTo>
                  <a:cubicBezTo>
                    <a:pt x="12585" y="816"/>
                    <a:pt x="12555" y="876"/>
                    <a:pt x="12526" y="921"/>
                  </a:cubicBezTo>
                  <a:cubicBezTo>
                    <a:pt x="12496" y="994"/>
                    <a:pt x="12482" y="1054"/>
                    <a:pt x="12437" y="1113"/>
                  </a:cubicBezTo>
                  <a:cubicBezTo>
                    <a:pt x="12407" y="1172"/>
                    <a:pt x="12377" y="1218"/>
                    <a:pt x="12348" y="1262"/>
                  </a:cubicBezTo>
                  <a:cubicBezTo>
                    <a:pt x="12304" y="1336"/>
                    <a:pt x="12259" y="1410"/>
                    <a:pt x="12199" y="1485"/>
                  </a:cubicBezTo>
                  <a:cubicBezTo>
                    <a:pt x="12155" y="1544"/>
                    <a:pt x="12096" y="1618"/>
                    <a:pt x="12037" y="1692"/>
                  </a:cubicBezTo>
                  <a:lnTo>
                    <a:pt x="11991" y="1736"/>
                  </a:lnTo>
                  <a:cubicBezTo>
                    <a:pt x="11918" y="1825"/>
                    <a:pt x="11829" y="1915"/>
                    <a:pt x="11724" y="2004"/>
                  </a:cubicBezTo>
                  <a:cubicBezTo>
                    <a:pt x="11665" y="2049"/>
                    <a:pt x="11606" y="2108"/>
                    <a:pt x="11532" y="2167"/>
                  </a:cubicBezTo>
                  <a:cubicBezTo>
                    <a:pt x="11473" y="2211"/>
                    <a:pt x="11428" y="2256"/>
                    <a:pt x="11354" y="2300"/>
                  </a:cubicBezTo>
                  <a:cubicBezTo>
                    <a:pt x="11295" y="2345"/>
                    <a:pt x="11206" y="2405"/>
                    <a:pt x="11131" y="2449"/>
                  </a:cubicBezTo>
                  <a:cubicBezTo>
                    <a:pt x="11057" y="2508"/>
                    <a:pt x="10982" y="2553"/>
                    <a:pt x="10893" y="2613"/>
                  </a:cubicBezTo>
                  <a:cubicBezTo>
                    <a:pt x="10701" y="2716"/>
                    <a:pt x="10507" y="2820"/>
                    <a:pt x="10300" y="2909"/>
                  </a:cubicBezTo>
                  <a:cubicBezTo>
                    <a:pt x="10240" y="2939"/>
                    <a:pt x="10181" y="2953"/>
                    <a:pt x="10107" y="2983"/>
                  </a:cubicBezTo>
                  <a:cubicBezTo>
                    <a:pt x="9959" y="3058"/>
                    <a:pt x="9781" y="3117"/>
                    <a:pt x="9617" y="3177"/>
                  </a:cubicBezTo>
                  <a:cubicBezTo>
                    <a:pt x="9558" y="3191"/>
                    <a:pt x="9498" y="3220"/>
                    <a:pt x="9439" y="3236"/>
                  </a:cubicBezTo>
                  <a:cubicBezTo>
                    <a:pt x="9320" y="3266"/>
                    <a:pt x="9217" y="3295"/>
                    <a:pt x="9112" y="3325"/>
                  </a:cubicBezTo>
                  <a:cubicBezTo>
                    <a:pt x="9023" y="3355"/>
                    <a:pt x="8950" y="3369"/>
                    <a:pt x="8861" y="3399"/>
                  </a:cubicBezTo>
                  <a:cubicBezTo>
                    <a:pt x="8742" y="3428"/>
                    <a:pt x="8623" y="3444"/>
                    <a:pt x="8505" y="3473"/>
                  </a:cubicBezTo>
                  <a:cubicBezTo>
                    <a:pt x="8430" y="3488"/>
                    <a:pt x="8356" y="3503"/>
                    <a:pt x="8267" y="3517"/>
                  </a:cubicBezTo>
                  <a:cubicBezTo>
                    <a:pt x="8030" y="3562"/>
                    <a:pt x="7792" y="3592"/>
                    <a:pt x="7555" y="3622"/>
                  </a:cubicBezTo>
                  <a:cubicBezTo>
                    <a:pt x="7480" y="3622"/>
                    <a:pt x="7406" y="3636"/>
                    <a:pt x="7332" y="3636"/>
                  </a:cubicBezTo>
                  <a:cubicBezTo>
                    <a:pt x="7183" y="3651"/>
                    <a:pt x="7035" y="3666"/>
                    <a:pt x="6902" y="3666"/>
                  </a:cubicBezTo>
                  <a:cubicBezTo>
                    <a:pt x="6813" y="3666"/>
                    <a:pt x="6708" y="3666"/>
                    <a:pt x="6619" y="3681"/>
                  </a:cubicBezTo>
                  <a:lnTo>
                    <a:pt x="6278" y="3681"/>
                  </a:lnTo>
                  <a:cubicBezTo>
                    <a:pt x="6174" y="3681"/>
                    <a:pt x="6085" y="3666"/>
                    <a:pt x="5982" y="3666"/>
                  </a:cubicBezTo>
                  <a:cubicBezTo>
                    <a:pt x="5877" y="3666"/>
                    <a:pt x="5774" y="3651"/>
                    <a:pt x="5669" y="3651"/>
                  </a:cubicBezTo>
                  <a:cubicBezTo>
                    <a:pt x="5566" y="3636"/>
                    <a:pt x="5477" y="3636"/>
                    <a:pt x="5373" y="3622"/>
                  </a:cubicBezTo>
                  <a:cubicBezTo>
                    <a:pt x="5269" y="3622"/>
                    <a:pt x="5165" y="3606"/>
                    <a:pt x="5062" y="3592"/>
                  </a:cubicBezTo>
                  <a:cubicBezTo>
                    <a:pt x="4957" y="3577"/>
                    <a:pt x="4868" y="3562"/>
                    <a:pt x="4779" y="3547"/>
                  </a:cubicBezTo>
                  <a:cubicBezTo>
                    <a:pt x="4660" y="3533"/>
                    <a:pt x="4557" y="3517"/>
                    <a:pt x="4438" y="3488"/>
                  </a:cubicBezTo>
                  <a:lnTo>
                    <a:pt x="4171" y="3444"/>
                  </a:lnTo>
                  <a:cubicBezTo>
                    <a:pt x="4037" y="3414"/>
                    <a:pt x="3918" y="3384"/>
                    <a:pt x="3785" y="3339"/>
                  </a:cubicBezTo>
                  <a:cubicBezTo>
                    <a:pt x="3710" y="3325"/>
                    <a:pt x="3637" y="3310"/>
                    <a:pt x="3562" y="3280"/>
                  </a:cubicBezTo>
                  <a:cubicBezTo>
                    <a:pt x="3340" y="3220"/>
                    <a:pt x="3103" y="3147"/>
                    <a:pt x="2879" y="3058"/>
                  </a:cubicBezTo>
                  <a:lnTo>
                    <a:pt x="2568" y="2924"/>
                  </a:lnTo>
                  <a:cubicBezTo>
                    <a:pt x="2509" y="2894"/>
                    <a:pt x="2450" y="2880"/>
                    <a:pt x="2405" y="2850"/>
                  </a:cubicBezTo>
                  <a:cubicBezTo>
                    <a:pt x="2242" y="2775"/>
                    <a:pt x="2093" y="2686"/>
                    <a:pt x="1930" y="2597"/>
                  </a:cubicBezTo>
                  <a:cubicBezTo>
                    <a:pt x="708" y="1899"/>
                    <a:pt x="85" y="972"/>
                    <a:pt x="75" y="56"/>
                  </a:cubicBezTo>
                  <a:lnTo>
                    <a:pt x="75" y="56"/>
                  </a:lnTo>
                  <a:lnTo>
                    <a:pt x="0" y="24561"/>
                  </a:lnTo>
                  <a:cubicBezTo>
                    <a:pt x="0" y="25511"/>
                    <a:pt x="624" y="26446"/>
                    <a:pt x="1870" y="27173"/>
                  </a:cubicBezTo>
                  <a:cubicBezTo>
                    <a:pt x="2019" y="27262"/>
                    <a:pt x="2167" y="27337"/>
                    <a:pt x="2331" y="27410"/>
                  </a:cubicBezTo>
                  <a:cubicBezTo>
                    <a:pt x="2390" y="27440"/>
                    <a:pt x="2434" y="27456"/>
                    <a:pt x="2494" y="27485"/>
                  </a:cubicBezTo>
                  <a:cubicBezTo>
                    <a:pt x="2583" y="27529"/>
                    <a:pt x="2687" y="27574"/>
                    <a:pt x="2776" y="27604"/>
                  </a:cubicBezTo>
                  <a:cubicBezTo>
                    <a:pt x="2790" y="27618"/>
                    <a:pt x="2806" y="27618"/>
                    <a:pt x="2820" y="27618"/>
                  </a:cubicBezTo>
                  <a:cubicBezTo>
                    <a:pt x="3043" y="27707"/>
                    <a:pt x="3265" y="27782"/>
                    <a:pt x="3503" y="27856"/>
                  </a:cubicBezTo>
                  <a:cubicBezTo>
                    <a:pt x="3518" y="27856"/>
                    <a:pt x="3532" y="27871"/>
                    <a:pt x="3548" y="27871"/>
                  </a:cubicBezTo>
                  <a:cubicBezTo>
                    <a:pt x="3607" y="27885"/>
                    <a:pt x="3667" y="27901"/>
                    <a:pt x="3710" y="27915"/>
                  </a:cubicBezTo>
                  <a:lnTo>
                    <a:pt x="4112" y="28004"/>
                  </a:lnTo>
                  <a:cubicBezTo>
                    <a:pt x="4141" y="28020"/>
                    <a:pt x="4171" y="28020"/>
                    <a:pt x="4215" y="28034"/>
                  </a:cubicBezTo>
                  <a:cubicBezTo>
                    <a:pt x="4260" y="28049"/>
                    <a:pt x="4320" y="28049"/>
                    <a:pt x="4363" y="28063"/>
                  </a:cubicBezTo>
                  <a:cubicBezTo>
                    <a:pt x="4482" y="28079"/>
                    <a:pt x="4587" y="28093"/>
                    <a:pt x="4705" y="28123"/>
                  </a:cubicBezTo>
                  <a:cubicBezTo>
                    <a:pt x="4749" y="28123"/>
                    <a:pt x="4794" y="28138"/>
                    <a:pt x="4838" y="28138"/>
                  </a:cubicBezTo>
                  <a:cubicBezTo>
                    <a:pt x="4883" y="28152"/>
                    <a:pt x="4943" y="28152"/>
                    <a:pt x="4987" y="28152"/>
                  </a:cubicBezTo>
                  <a:lnTo>
                    <a:pt x="5299" y="28198"/>
                  </a:lnTo>
                  <a:cubicBezTo>
                    <a:pt x="5358" y="28198"/>
                    <a:pt x="5402" y="28212"/>
                    <a:pt x="5462" y="28212"/>
                  </a:cubicBezTo>
                  <a:lnTo>
                    <a:pt x="5596" y="28212"/>
                  </a:lnTo>
                  <a:cubicBezTo>
                    <a:pt x="5699" y="28227"/>
                    <a:pt x="5804" y="28227"/>
                    <a:pt x="5922" y="28227"/>
                  </a:cubicBezTo>
                  <a:cubicBezTo>
                    <a:pt x="5966" y="28242"/>
                    <a:pt x="6026" y="28242"/>
                    <a:pt x="6085" y="28242"/>
                  </a:cubicBezTo>
                  <a:lnTo>
                    <a:pt x="6724" y="28242"/>
                  </a:lnTo>
                  <a:cubicBezTo>
                    <a:pt x="6768" y="28242"/>
                    <a:pt x="6797" y="28242"/>
                    <a:pt x="6827" y="28227"/>
                  </a:cubicBezTo>
                  <a:cubicBezTo>
                    <a:pt x="6975" y="28227"/>
                    <a:pt x="7110" y="28212"/>
                    <a:pt x="7258" y="28198"/>
                  </a:cubicBezTo>
                  <a:lnTo>
                    <a:pt x="7436" y="28198"/>
                  </a:lnTo>
                  <a:cubicBezTo>
                    <a:pt x="7450" y="28198"/>
                    <a:pt x="7466" y="28182"/>
                    <a:pt x="7480" y="28182"/>
                  </a:cubicBezTo>
                  <a:cubicBezTo>
                    <a:pt x="7717" y="28168"/>
                    <a:pt x="7970" y="28123"/>
                    <a:pt x="8208" y="28079"/>
                  </a:cubicBezTo>
                  <a:lnTo>
                    <a:pt x="8237" y="28079"/>
                  </a:lnTo>
                  <a:cubicBezTo>
                    <a:pt x="8311" y="28063"/>
                    <a:pt x="8370" y="28049"/>
                    <a:pt x="8445" y="28034"/>
                  </a:cubicBezTo>
                  <a:cubicBezTo>
                    <a:pt x="8564" y="28020"/>
                    <a:pt x="8683" y="27990"/>
                    <a:pt x="8786" y="27960"/>
                  </a:cubicBezTo>
                  <a:cubicBezTo>
                    <a:pt x="8875" y="27945"/>
                    <a:pt x="8950" y="27915"/>
                    <a:pt x="9039" y="27901"/>
                  </a:cubicBezTo>
                  <a:cubicBezTo>
                    <a:pt x="9142" y="27871"/>
                    <a:pt x="9261" y="27841"/>
                    <a:pt x="9365" y="27796"/>
                  </a:cubicBezTo>
                  <a:cubicBezTo>
                    <a:pt x="9395" y="27796"/>
                    <a:pt x="9409" y="27796"/>
                    <a:pt x="9439" y="27782"/>
                  </a:cubicBezTo>
                  <a:cubicBezTo>
                    <a:pt x="9469" y="27767"/>
                    <a:pt x="9514" y="27752"/>
                    <a:pt x="9543" y="27737"/>
                  </a:cubicBezTo>
                  <a:cubicBezTo>
                    <a:pt x="9721" y="27678"/>
                    <a:pt x="9884" y="27618"/>
                    <a:pt x="10048" y="27545"/>
                  </a:cubicBezTo>
                  <a:cubicBezTo>
                    <a:pt x="10107" y="27529"/>
                    <a:pt x="10167" y="27500"/>
                    <a:pt x="10226" y="27470"/>
                  </a:cubicBezTo>
                  <a:cubicBezTo>
                    <a:pt x="10434" y="27381"/>
                    <a:pt x="10626" y="27277"/>
                    <a:pt x="10820" y="27173"/>
                  </a:cubicBezTo>
                  <a:cubicBezTo>
                    <a:pt x="10849" y="27159"/>
                    <a:pt x="10879" y="27143"/>
                    <a:pt x="10893" y="27129"/>
                  </a:cubicBezTo>
                  <a:cubicBezTo>
                    <a:pt x="10953" y="27099"/>
                    <a:pt x="11012" y="27054"/>
                    <a:pt x="11057" y="27025"/>
                  </a:cubicBezTo>
                  <a:cubicBezTo>
                    <a:pt x="11146" y="26965"/>
                    <a:pt x="11220" y="26921"/>
                    <a:pt x="11295" y="26862"/>
                  </a:cubicBezTo>
                  <a:lnTo>
                    <a:pt x="11473" y="26728"/>
                  </a:lnTo>
                  <a:cubicBezTo>
                    <a:pt x="11532" y="26668"/>
                    <a:pt x="11606" y="26625"/>
                    <a:pt x="11665" y="26565"/>
                  </a:cubicBezTo>
                  <a:cubicBezTo>
                    <a:pt x="11680" y="26550"/>
                    <a:pt x="11695" y="26550"/>
                    <a:pt x="11695" y="26535"/>
                  </a:cubicBezTo>
                  <a:cubicBezTo>
                    <a:pt x="11784" y="26461"/>
                    <a:pt x="11858" y="26387"/>
                    <a:pt x="11932" y="26298"/>
                  </a:cubicBezTo>
                  <a:cubicBezTo>
                    <a:pt x="11948" y="26283"/>
                    <a:pt x="11962" y="26268"/>
                    <a:pt x="11962" y="26253"/>
                  </a:cubicBezTo>
                  <a:cubicBezTo>
                    <a:pt x="12007" y="26209"/>
                    <a:pt x="12051" y="26164"/>
                    <a:pt x="12096" y="26104"/>
                  </a:cubicBezTo>
                  <a:cubicBezTo>
                    <a:pt x="12110" y="26090"/>
                    <a:pt x="12126" y="26075"/>
                    <a:pt x="12140" y="26045"/>
                  </a:cubicBezTo>
                  <a:cubicBezTo>
                    <a:pt x="12185" y="25972"/>
                    <a:pt x="12244" y="25897"/>
                    <a:pt x="12288" y="25823"/>
                  </a:cubicBezTo>
                  <a:cubicBezTo>
                    <a:pt x="12304" y="25793"/>
                    <a:pt x="12333" y="25764"/>
                    <a:pt x="12348" y="25734"/>
                  </a:cubicBezTo>
                  <a:cubicBezTo>
                    <a:pt x="12363" y="25719"/>
                    <a:pt x="12363" y="25704"/>
                    <a:pt x="12363" y="25689"/>
                  </a:cubicBezTo>
                  <a:cubicBezTo>
                    <a:pt x="12407" y="25615"/>
                    <a:pt x="12437" y="25556"/>
                    <a:pt x="12466" y="25481"/>
                  </a:cubicBezTo>
                  <a:cubicBezTo>
                    <a:pt x="12482" y="25452"/>
                    <a:pt x="12496" y="25408"/>
                    <a:pt x="12511" y="25378"/>
                  </a:cubicBezTo>
                  <a:cubicBezTo>
                    <a:pt x="12526" y="25362"/>
                    <a:pt x="12526" y="25348"/>
                    <a:pt x="12526" y="25333"/>
                  </a:cubicBezTo>
                  <a:cubicBezTo>
                    <a:pt x="12555" y="25273"/>
                    <a:pt x="12571" y="25214"/>
                    <a:pt x="12585" y="25140"/>
                  </a:cubicBezTo>
                  <a:cubicBezTo>
                    <a:pt x="12585" y="25095"/>
                    <a:pt x="12615" y="25066"/>
                    <a:pt x="12615" y="25022"/>
                  </a:cubicBezTo>
                  <a:lnTo>
                    <a:pt x="12615" y="24977"/>
                  </a:lnTo>
                  <a:cubicBezTo>
                    <a:pt x="12630" y="24917"/>
                    <a:pt x="12644" y="24844"/>
                    <a:pt x="12644" y="24784"/>
                  </a:cubicBezTo>
                  <a:cubicBezTo>
                    <a:pt x="12644" y="24739"/>
                    <a:pt x="12660" y="24695"/>
                    <a:pt x="12660" y="24650"/>
                  </a:cubicBezTo>
                  <a:lnTo>
                    <a:pt x="12660" y="24606"/>
                  </a:lnTo>
                  <a:lnTo>
                    <a:pt x="12733" y="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1"/>
            <p:cNvSpPr/>
            <p:nvPr/>
          </p:nvSpPr>
          <p:spPr>
            <a:xfrm>
              <a:off x="1601207" y="1300096"/>
              <a:ext cx="716089" cy="377510"/>
            </a:xfrm>
            <a:custGeom>
              <a:rect b="b" l="l" r="r" t="t"/>
              <a:pathLst>
                <a:path extrusionOk="0" h="7331" w="13906">
                  <a:moveTo>
                    <a:pt x="6933" y="1"/>
                  </a:moveTo>
                  <a:cubicBezTo>
                    <a:pt x="5314" y="1"/>
                    <a:pt x="3696" y="357"/>
                    <a:pt x="2464" y="1069"/>
                  </a:cubicBezTo>
                  <a:cubicBezTo>
                    <a:pt x="1" y="2508"/>
                    <a:pt x="1" y="4823"/>
                    <a:pt x="2479" y="6248"/>
                  </a:cubicBezTo>
                  <a:cubicBezTo>
                    <a:pt x="3729" y="6970"/>
                    <a:pt x="5359" y="7330"/>
                    <a:pt x="6985" y="7330"/>
                  </a:cubicBezTo>
                  <a:cubicBezTo>
                    <a:pt x="8602" y="7330"/>
                    <a:pt x="10214" y="6974"/>
                    <a:pt x="11442" y="6264"/>
                  </a:cubicBezTo>
                  <a:cubicBezTo>
                    <a:pt x="13906" y="4823"/>
                    <a:pt x="13892" y="2508"/>
                    <a:pt x="11413" y="1069"/>
                  </a:cubicBezTo>
                  <a:cubicBezTo>
                    <a:pt x="10174" y="357"/>
                    <a:pt x="8553" y="1"/>
                    <a:pt x="6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1"/>
            <p:cNvSpPr/>
            <p:nvPr/>
          </p:nvSpPr>
          <p:spPr>
            <a:xfrm>
              <a:off x="2982924" y="2370009"/>
              <a:ext cx="1002711" cy="645026"/>
            </a:xfrm>
            <a:custGeom>
              <a:rect b="b" l="l" r="r" t="t"/>
              <a:pathLst>
                <a:path extrusionOk="0" h="12526" w="19472">
                  <a:moveTo>
                    <a:pt x="6218" y="1"/>
                  </a:moveTo>
                  <a:lnTo>
                    <a:pt x="4081" y="1232"/>
                  </a:lnTo>
                  <a:lnTo>
                    <a:pt x="5565" y="2093"/>
                  </a:lnTo>
                  <a:lnTo>
                    <a:pt x="2286" y="2583"/>
                  </a:lnTo>
                  <a:lnTo>
                    <a:pt x="0" y="7702"/>
                  </a:lnTo>
                  <a:lnTo>
                    <a:pt x="8355" y="12526"/>
                  </a:lnTo>
                  <a:lnTo>
                    <a:pt x="19471" y="6070"/>
                  </a:lnTo>
                  <a:lnTo>
                    <a:pt x="11115" y="1247"/>
                  </a:lnTo>
                  <a:lnTo>
                    <a:pt x="8949" y="1574"/>
                  </a:lnTo>
                  <a:lnTo>
                    <a:pt x="62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1"/>
            <p:cNvSpPr/>
            <p:nvPr/>
          </p:nvSpPr>
          <p:spPr>
            <a:xfrm>
              <a:off x="2493823" y="1444540"/>
              <a:ext cx="654192" cy="979744"/>
            </a:xfrm>
            <a:custGeom>
              <a:rect b="b" l="l" r="r" t="t"/>
              <a:pathLst>
                <a:path extrusionOk="0" h="19026" w="12704">
                  <a:moveTo>
                    <a:pt x="12704" y="30"/>
                  </a:moveTo>
                  <a:lnTo>
                    <a:pt x="12704" y="32"/>
                  </a:lnTo>
                  <a:lnTo>
                    <a:pt x="12704" y="32"/>
                  </a:lnTo>
                  <a:cubicBezTo>
                    <a:pt x="12704" y="31"/>
                    <a:pt x="12704" y="31"/>
                    <a:pt x="12704" y="30"/>
                  </a:cubicBezTo>
                  <a:close/>
                  <a:moveTo>
                    <a:pt x="44" y="0"/>
                  </a:moveTo>
                  <a:lnTo>
                    <a:pt x="1" y="15345"/>
                  </a:lnTo>
                  <a:cubicBezTo>
                    <a:pt x="1" y="16295"/>
                    <a:pt x="624" y="17245"/>
                    <a:pt x="1870" y="17957"/>
                  </a:cubicBezTo>
                  <a:cubicBezTo>
                    <a:pt x="2019" y="18046"/>
                    <a:pt x="2167" y="18121"/>
                    <a:pt x="2330" y="18195"/>
                  </a:cubicBezTo>
                  <a:cubicBezTo>
                    <a:pt x="2389" y="18224"/>
                    <a:pt x="2434" y="18254"/>
                    <a:pt x="2494" y="18269"/>
                  </a:cubicBezTo>
                  <a:cubicBezTo>
                    <a:pt x="2583" y="18313"/>
                    <a:pt x="2686" y="18358"/>
                    <a:pt x="2775" y="18402"/>
                  </a:cubicBezTo>
                  <a:lnTo>
                    <a:pt x="2820" y="18402"/>
                  </a:lnTo>
                  <a:cubicBezTo>
                    <a:pt x="3028" y="18491"/>
                    <a:pt x="3265" y="18566"/>
                    <a:pt x="3487" y="18640"/>
                  </a:cubicBezTo>
                  <a:cubicBezTo>
                    <a:pt x="3517" y="18640"/>
                    <a:pt x="3533" y="18655"/>
                    <a:pt x="3547" y="18655"/>
                  </a:cubicBezTo>
                  <a:cubicBezTo>
                    <a:pt x="3606" y="18670"/>
                    <a:pt x="3651" y="18685"/>
                    <a:pt x="3711" y="18699"/>
                  </a:cubicBezTo>
                  <a:cubicBezTo>
                    <a:pt x="3844" y="18729"/>
                    <a:pt x="3962" y="18759"/>
                    <a:pt x="4096" y="18788"/>
                  </a:cubicBezTo>
                  <a:cubicBezTo>
                    <a:pt x="4140" y="18804"/>
                    <a:pt x="4170" y="18818"/>
                    <a:pt x="4200" y="18818"/>
                  </a:cubicBezTo>
                  <a:cubicBezTo>
                    <a:pt x="4259" y="18833"/>
                    <a:pt x="4318" y="18833"/>
                    <a:pt x="4364" y="18848"/>
                  </a:cubicBezTo>
                  <a:cubicBezTo>
                    <a:pt x="4482" y="18863"/>
                    <a:pt x="4586" y="18893"/>
                    <a:pt x="4704" y="18907"/>
                  </a:cubicBezTo>
                  <a:cubicBezTo>
                    <a:pt x="4749" y="18907"/>
                    <a:pt x="4793" y="18922"/>
                    <a:pt x="4838" y="18922"/>
                  </a:cubicBezTo>
                  <a:cubicBezTo>
                    <a:pt x="4882" y="18937"/>
                    <a:pt x="4928" y="18937"/>
                    <a:pt x="4987" y="18937"/>
                  </a:cubicBezTo>
                  <a:lnTo>
                    <a:pt x="5298" y="18982"/>
                  </a:lnTo>
                  <a:cubicBezTo>
                    <a:pt x="5343" y="18982"/>
                    <a:pt x="5402" y="18996"/>
                    <a:pt x="5446" y="18996"/>
                  </a:cubicBezTo>
                  <a:cubicBezTo>
                    <a:pt x="5491" y="18996"/>
                    <a:pt x="5551" y="18996"/>
                    <a:pt x="5595" y="19011"/>
                  </a:cubicBezTo>
                  <a:cubicBezTo>
                    <a:pt x="5699" y="19011"/>
                    <a:pt x="5803" y="19011"/>
                    <a:pt x="5907" y="19026"/>
                  </a:cubicBezTo>
                  <a:lnTo>
                    <a:pt x="6827" y="19026"/>
                  </a:lnTo>
                  <a:cubicBezTo>
                    <a:pt x="6960" y="19011"/>
                    <a:pt x="7108" y="18996"/>
                    <a:pt x="7257" y="18996"/>
                  </a:cubicBezTo>
                  <a:cubicBezTo>
                    <a:pt x="7316" y="18982"/>
                    <a:pt x="7361" y="18982"/>
                    <a:pt x="7421" y="18982"/>
                  </a:cubicBezTo>
                  <a:cubicBezTo>
                    <a:pt x="7435" y="18982"/>
                    <a:pt x="7465" y="18982"/>
                    <a:pt x="7480" y="18966"/>
                  </a:cubicBezTo>
                  <a:cubicBezTo>
                    <a:pt x="7718" y="18952"/>
                    <a:pt x="7955" y="18907"/>
                    <a:pt x="8192" y="18877"/>
                  </a:cubicBezTo>
                  <a:cubicBezTo>
                    <a:pt x="8207" y="18877"/>
                    <a:pt x="8222" y="18863"/>
                    <a:pt x="8236" y="18863"/>
                  </a:cubicBezTo>
                  <a:cubicBezTo>
                    <a:pt x="8296" y="18848"/>
                    <a:pt x="8371" y="18833"/>
                    <a:pt x="8430" y="18818"/>
                  </a:cubicBezTo>
                  <a:cubicBezTo>
                    <a:pt x="8549" y="18804"/>
                    <a:pt x="8667" y="18774"/>
                    <a:pt x="8786" y="18744"/>
                  </a:cubicBezTo>
                  <a:cubicBezTo>
                    <a:pt x="8875" y="18729"/>
                    <a:pt x="8949" y="18699"/>
                    <a:pt x="9038" y="18685"/>
                  </a:cubicBezTo>
                  <a:cubicBezTo>
                    <a:pt x="9142" y="18655"/>
                    <a:pt x="9261" y="18626"/>
                    <a:pt x="9364" y="18596"/>
                  </a:cubicBezTo>
                  <a:cubicBezTo>
                    <a:pt x="9380" y="18580"/>
                    <a:pt x="9409" y="18580"/>
                    <a:pt x="9424" y="18566"/>
                  </a:cubicBezTo>
                  <a:cubicBezTo>
                    <a:pt x="9469" y="18551"/>
                    <a:pt x="9498" y="18537"/>
                    <a:pt x="9542" y="18521"/>
                  </a:cubicBezTo>
                  <a:cubicBezTo>
                    <a:pt x="9706" y="18462"/>
                    <a:pt x="9884" y="18402"/>
                    <a:pt x="10033" y="18343"/>
                  </a:cubicBezTo>
                  <a:cubicBezTo>
                    <a:pt x="10106" y="18313"/>
                    <a:pt x="10166" y="18284"/>
                    <a:pt x="10225" y="18254"/>
                  </a:cubicBezTo>
                  <a:cubicBezTo>
                    <a:pt x="10433" y="18165"/>
                    <a:pt x="10626" y="18076"/>
                    <a:pt x="10819" y="17957"/>
                  </a:cubicBezTo>
                  <a:cubicBezTo>
                    <a:pt x="10848" y="17943"/>
                    <a:pt x="10864" y="17927"/>
                    <a:pt x="10893" y="17913"/>
                  </a:cubicBezTo>
                  <a:cubicBezTo>
                    <a:pt x="10953" y="17884"/>
                    <a:pt x="10997" y="17838"/>
                    <a:pt x="11056" y="17809"/>
                  </a:cubicBezTo>
                  <a:cubicBezTo>
                    <a:pt x="11131" y="17749"/>
                    <a:pt x="11220" y="17705"/>
                    <a:pt x="11279" y="17646"/>
                  </a:cubicBezTo>
                  <a:cubicBezTo>
                    <a:pt x="11353" y="17601"/>
                    <a:pt x="11398" y="17557"/>
                    <a:pt x="11457" y="17512"/>
                  </a:cubicBezTo>
                  <a:cubicBezTo>
                    <a:pt x="11531" y="17453"/>
                    <a:pt x="11590" y="17409"/>
                    <a:pt x="11665" y="17349"/>
                  </a:cubicBezTo>
                  <a:cubicBezTo>
                    <a:pt x="11665" y="17334"/>
                    <a:pt x="11679" y="17334"/>
                    <a:pt x="11695" y="17320"/>
                  </a:cubicBezTo>
                  <a:cubicBezTo>
                    <a:pt x="11784" y="17245"/>
                    <a:pt x="11857" y="17171"/>
                    <a:pt x="11932" y="17096"/>
                  </a:cubicBezTo>
                  <a:cubicBezTo>
                    <a:pt x="11946" y="17067"/>
                    <a:pt x="11946" y="17052"/>
                    <a:pt x="11962" y="17037"/>
                  </a:cubicBezTo>
                  <a:lnTo>
                    <a:pt x="12095" y="16904"/>
                  </a:lnTo>
                  <a:cubicBezTo>
                    <a:pt x="12110" y="16874"/>
                    <a:pt x="12125" y="16859"/>
                    <a:pt x="12140" y="16829"/>
                  </a:cubicBezTo>
                  <a:cubicBezTo>
                    <a:pt x="12184" y="16756"/>
                    <a:pt x="12243" y="16681"/>
                    <a:pt x="12288" y="16607"/>
                  </a:cubicBezTo>
                  <a:cubicBezTo>
                    <a:pt x="12303" y="16578"/>
                    <a:pt x="12332" y="16548"/>
                    <a:pt x="12348" y="16518"/>
                  </a:cubicBezTo>
                  <a:cubicBezTo>
                    <a:pt x="12348" y="16503"/>
                    <a:pt x="12362" y="16489"/>
                    <a:pt x="12362" y="16473"/>
                  </a:cubicBezTo>
                  <a:cubicBezTo>
                    <a:pt x="12407" y="16400"/>
                    <a:pt x="12437" y="16340"/>
                    <a:pt x="12466" y="16281"/>
                  </a:cubicBezTo>
                  <a:cubicBezTo>
                    <a:pt x="12481" y="16236"/>
                    <a:pt x="12496" y="16192"/>
                    <a:pt x="12510" y="16162"/>
                  </a:cubicBezTo>
                  <a:cubicBezTo>
                    <a:pt x="12526" y="16147"/>
                    <a:pt x="12526" y="16132"/>
                    <a:pt x="12526" y="16117"/>
                  </a:cubicBezTo>
                  <a:cubicBezTo>
                    <a:pt x="12540" y="16058"/>
                    <a:pt x="12570" y="15998"/>
                    <a:pt x="12585" y="15925"/>
                  </a:cubicBezTo>
                  <a:cubicBezTo>
                    <a:pt x="12585" y="15879"/>
                    <a:pt x="12615" y="15850"/>
                    <a:pt x="12615" y="15806"/>
                  </a:cubicBezTo>
                  <a:lnTo>
                    <a:pt x="12615" y="15761"/>
                  </a:lnTo>
                  <a:cubicBezTo>
                    <a:pt x="12629" y="15701"/>
                    <a:pt x="12629" y="15642"/>
                    <a:pt x="12645" y="15568"/>
                  </a:cubicBezTo>
                  <a:cubicBezTo>
                    <a:pt x="12645" y="15523"/>
                    <a:pt x="12659" y="15479"/>
                    <a:pt x="12659" y="15434"/>
                  </a:cubicBezTo>
                  <a:lnTo>
                    <a:pt x="12659" y="15390"/>
                  </a:lnTo>
                  <a:lnTo>
                    <a:pt x="12704" y="32"/>
                  </a:lnTo>
                  <a:lnTo>
                    <a:pt x="12704" y="32"/>
                  </a:lnTo>
                  <a:cubicBezTo>
                    <a:pt x="12704" y="91"/>
                    <a:pt x="12688" y="149"/>
                    <a:pt x="12688" y="208"/>
                  </a:cubicBezTo>
                  <a:cubicBezTo>
                    <a:pt x="12674" y="283"/>
                    <a:pt x="12674" y="342"/>
                    <a:pt x="12659" y="416"/>
                  </a:cubicBezTo>
                  <a:cubicBezTo>
                    <a:pt x="12659" y="461"/>
                    <a:pt x="12645" y="520"/>
                    <a:pt x="12629" y="580"/>
                  </a:cubicBezTo>
                  <a:cubicBezTo>
                    <a:pt x="12599" y="639"/>
                    <a:pt x="12585" y="698"/>
                    <a:pt x="12570" y="772"/>
                  </a:cubicBezTo>
                  <a:cubicBezTo>
                    <a:pt x="12556" y="817"/>
                    <a:pt x="12526" y="861"/>
                    <a:pt x="12510" y="920"/>
                  </a:cubicBezTo>
                  <a:cubicBezTo>
                    <a:pt x="12481" y="980"/>
                    <a:pt x="12451" y="1054"/>
                    <a:pt x="12407" y="1114"/>
                  </a:cubicBezTo>
                  <a:cubicBezTo>
                    <a:pt x="12392" y="1158"/>
                    <a:pt x="12362" y="1217"/>
                    <a:pt x="12332" y="1262"/>
                  </a:cubicBezTo>
                  <a:cubicBezTo>
                    <a:pt x="12273" y="1336"/>
                    <a:pt x="12229" y="1411"/>
                    <a:pt x="12184" y="1484"/>
                  </a:cubicBezTo>
                  <a:cubicBezTo>
                    <a:pt x="12125" y="1544"/>
                    <a:pt x="12065" y="1618"/>
                    <a:pt x="12006" y="1692"/>
                  </a:cubicBezTo>
                  <a:lnTo>
                    <a:pt x="11962" y="1737"/>
                  </a:lnTo>
                  <a:cubicBezTo>
                    <a:pt x="11887" y="1826"/>
                    <a:pt x="11798" y="1915"/>
                    <a:pt x="11695" y="2004"/>
                  </a:cubicBezTo>
                  <a:cubicBezTo>
                    <a:pt x="11635" y="2048"/>
                    <a:pt x="11576" y="2108"/>
                    <a:pt x="11501" y="2153"/>
                  </a:cubicBezTo>
                  <a:cubicBezTo>
                    <a:pt x="11442" y="2212"/>
                    <a:pt x="11398" y="2256"/>
                    <a:pt x="11323" y="2301"/>
                  </a:cubicBezTo>
                  <a:cubicBezTo>
                    <a:pt x="11264" y="2345"/>
                    <a:pt x="11175" y="2404"/>
                    <a:pt x="11101" y="2449"/>
                  </a:cubicBezTo>
                  <a:cubicBezTo>
                    <a:pt x="11026" y="2509"/>
                    <a:pt x="10953" y="2553"/>
                    <a:pt x="10864" y="2612"/>
                  </a:cubicBezTo>
                  <a:cubicBezTo>
                    <a:pt x="10670" y="2717"/>
                    <a:pt x="10462" y="2820"/>
                    <a:pt x="10270" y="2909"/>
                  </a:cubicBezTo>
                  <a:cubicBezTo>
                    <a:pt x="10211" y="2939"/>
                    <a:pt x="10151" y="2954"/>
                    <a:pt x="10077" y="2984"/>
                  </a:cubicBezTo>
                  <a:cubicBezTo>
                    <a:pt x="9928" y="3057"/>
                    <a:pt x="9750" y="3117"/>
                    <a:pt x="9587" y="3176"/>
                  </a:cubicBezTo>
                  <a:cubicBezTo>
                    <a:pt x="9528" y="3191"/>
                    <a:pt x="9469" y="3221"/>
                    <a:pt x="9409" y="3235"/>
                  </a:cubicBezTo>
                  <a:cubicBezTo>
                    <a:pt x="9291" y="3265"/>
                    <a:pt x="9186" y="3295"/>
                    <a:pt x="9083" y="3324"/>
                  </a:cubicBezTo>
                  <a:cubicBezTo>
                    <a:pt x="8994" y="3354"/>
                    <a:pt x="8919" y="3370"/>
                    <a:pt x="8830" y="3399"/>
                  </a:cubicBezTo>
                  <a:cubicBezTo>
                    <a:pt x="8711" y="3429"/>
                    <a:pt x="8593" y="3443"/>
                    <a:pt x="8474" y="3473"/>
                  </a:cubicBezTo>
                  <a:cubicBezTo>
                    <a:pt x="8400" y="3488"/>
                    <a:pt x="8325" y="3503"/>
                    <a:pt x="8236" y="3518"/>
                  </a:cubicBezTo>
                  <a:cubicBezTo>
                    <a:pt x="7999" y="3562"/>
                    <a:pt x="7761" y="3592"/>
                    <a:pt x="7524" y="3621"/>
                  </a:cubicBezTo>
                  <a:cubicBezTo>
                    <a:pt x="7450" y="3621"/>
                    <a:pt x="7376" y="3637"/>
                    <a:pt x="7302" y="3637"/>
                  </a:cubicBezTo>
                  <a:cubicBezTo>
                    <a:pt x="7154" y="3651"/>
                    <a:pt x="7005" y="3666"/>
                    <a:pt x="6871" y="3666"/>
                  </a:cubicBezTo>
                  <a:lnTo>
                    <a:pt x="6590" y="3666"/>
                  </a:lnTo>
                  <a:cubicBezTo>
                    <a:pt x="6471" y="3681"/>
                    <a:pt x="6366" y="3681"/>
                    <a:pt x="6248" y="3681"/>
                  </a:cubicBezTo>
                  <a:cubicBezTo>
                    <a:pt x="6144" y="3681"/>
                    <a:pt x="6055" y="3666"/>
                    <a:pt x="5951" y="3666"/>
                  </a:cubicBezTo>
                  <a:cubicBezTo>
                    <a:pt x="5848" y="3666"/>
                    <a:pt x="5743" y="3651"/>
                    <a:pt x="5640" y="3651"/>
                  </a:cubicBezTo>
                  <a:cubicBezTo>
                    <a:pt x="5535" y="3637"/>
                    <a:pt x="5446" y="3637"/>
                    <a:pt x="5343" y="3621"/>
                  </a:cubicBezTo>
                  <a:cubicBezTo>
                    <a:pt x="5239" y="3621"/>
                    <a:pt x="5135" y="3607"/>
                    <a:pt x="5031" y="3592"/>
                  </a:cubicBezTo>
                  <a:cubicBezTo>
                    <a:pt x="4928" y="3577"/>
                    <a:pt x="4838" y="3562"/>
                    <a:pt x="4749" y="3548"/>
                  </a:cubicBezTo>
                  <a:cubicBezTo>
                    <a:pt x="4631" y="3532"/>
                    <a:pt x="4526" y="3518"/>
                    <a:pt x="4408" y="3488"/>
                  </a:cubicBezTo>
                  <a:lnTo>
                    <a:pt x="4140" y="3443"/>
                  </a:lnTo>
                  <a:cubicBezTo>
                    <a:pt x="4007" y="3413"/>
                    <a:pt x="3889" y="3384"/>
                    <a:pt x="3755" y="3340"/>
                  </a:cubicBezTo>
                  <a:cubicBezTo>
                    <a:pt x="3681" y="3324"/>
                    <a:pt x="3606" y="3310"/>
                    <a:pt x="3533" y="3281"/>
                  </a:cubicBezTo>
                  <a:cubicBezTo>
                    <a:pt x="3309" y="3221"/>
                    <a:pt x="3072" y="3146"/>
                    <a:pt x="2850" y="3057"/>
                  </a:cubicBezTo>
                  <a:lnTo>
                    <a:pt x="2538" y="2924"/>
                  </a:lnTo>
                  <a:cubicBezTo>
                    <a:pt x="2478" y="2895"/>
                    <a:pt x="2419" y="2879"/>
                    <a:pt x="2375" y="2850"/>
                  </a:cubicBezTo>
                  <a:cubicBezTo>
                    <a:pt x="2211" y="2776"/>
                    <a:pt x="2063" y="2687"/>
                    <a:pt x="1914" y="2612"/>
                  </a:cubicBezTo>
                  <a:cubicBezTo>
                    <a:pt x="1291" y="2242"/>
                    <a:pt x="816" y="1826"/>
                    <a:pt x="505" y="1381"/>
                  </a:cubicBezTo>
                  <a:cubicBezTo>
                    <a:pt x="193" y="936"/>
                    <a:pt x="44" y="461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1"/>
            <p:cNvSpPr/>
            <p:nvPr/>
          </p:nvSpPr>
          <p:spPr>
            <a:xfrm>
              <a:off x="2464008" y="1256531"/>
              <a:ext cx="716141" cy="377561"/>
            </a:xfrm>
            <a:custGeom>
              <a:rect b="b" l="l" r="r" t="t"/>
              <a:pathLst>
                <a:path extrusionOk="0" h="7332" w="13907">
                  <a:moveTo>
                    <a:pt x="6933" y="0"/>
                  </a:moveTo>
                  <a:cubicBezTo>
                    <a:pt x="5313" y="0"/>
                    <a:pt x="3695" y="357"/>
                    <a:pt x="2464" y="1069"/>
                  </a:cubicBezTo>
                  <a:cubicBezTo>
                    <a:pt x="0" y="2509"/>
                    <a:pt x="16" y="4824"/>
                    <a:pt x="2493" y="6263"/>
                  </a:cubicBezTo>
                  <a:cubicBezTo>
                    <a:pt x="3733" y="6975"/>
                    <a:pt x="5354" y="7332"/>
                    <a:pt x="6974" y="7332"/>
                  </a:cubicBezTo>
                  <a:cubicBezTo>
                    <a:pt x="8593" y="7332"/>
                    <a:pt x="10211" y="6975"/>
                    <a:pt x="11443" y="6263"/>
                  </a:cubicBezTo>
                  <a:cubicBezTo>
                    <a:pt x="13906" y="4824"/>
                    <a:pt x="13891" y="2509"/>
                    <a:pt x="11413" y="1069"/>
                  </a:cubicBezTo>
                  <a:cubicBezTo>
                    <a:pt x="10174" y="357"/>
                    <a:pt x="8552" y="0"/>
                    <a:pt x="69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2"/>
          <p:cNvSpPr txBox="1"/>
          <p:nvPr>
            <p:ph type="title"/>
          </p:nvPr>
        </p:nvSpPr>
        <p:spPr>
          <a:xfrm>
            <a:off x="720000" y="474433"/>
            <a:ext cx="7704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Clustering?</a:t>
            </a:r>
            <a:endParaRPr/>
          </a:p>
        </p:txBody>
      </p:sp>
      <p:sp>
        <p:nvSpPr>
          <p:cNvPr id="1011" name="Google Shape;1011;p52"/>
          <p:cNvSpPr/>
          <p:nvPr/>
        </p:nvSpPr>
        <p:spPr>
          <a:xfrm>
            <a:off x="-543250" y="2368750"/>
            <a:ext cx="7600" cy="4825"/>
          </a:xfrm>
          <a:custGeom>
            <a:rect b="b" l="l" r="r" t="t"/>
            <a:pathLst>
              <a:path extrusionOk="0" h="193" w="304">
                <a:moveTo>
                  <a:pt x="304" y="1"/>
                </a:moveTo>
                <a:lnTo>
                  <a:pt x="16" y="176"/>
                </a:lnTo>
                <a:cubicBezTo>
                  <a:pt x="16" y="176"/>
                  <a:pt x="1" y="176"/>
                  <a:pt x="1" y="192"/>
                </a:cubicBezTo>
                <a:lnTo>
                  <a:pt x="289" y="16"/>
                </a:lnTo>
                <a:cubicBezTo>
                  <a:pt x="304" y="16"/>
                  <a:pt x="304" y="1"/>
                  <a:pt x="304" y="1"/>
                </a:cubicBezTo>
                <a:close/>
              </a:path>
            </a:pathLst>
          </a:custGeom>
          <a:solidFill>
            <a:srgbClr val="3E35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52"/>
          <p:cNvSpPr/>
          <p:nvPr/>
        </p:nvSpPr>
        <p:spPr>
          <a:xfrm>
            <a:off x="-543250" y="2368750"/>
            <a:ext cx="7600" cy="4825"/>
          </a:xfrm>
          <a:custGeom>
            <a:rect b="b" l="l" r="r" t="t"/>
            <a:pathLst>
              <a:path extrusionOk="0" h="193" w="304">
                <a:moveTo>
                  <a:pt x="304" y="1"/>
                </a:moveTo>
                <a:lnTo>
                  <a:pt x="16" y="176"/>
                </a:lnTo>
                <a:cubicBezTo>
                  <a:pt x="16" y="176"/>
                  <a:pt x="1" y="176"/>
                  <a:pt x="1" y="192"/>
                </a:cubicBezTo>
                <a:lnTo>
                  <a:pt x="289" y="16"/>
                </a:lnTo>
                <a:cubicBezTo>
                  <a:pt x="304" y="16"/>
                  <a:pt x="304" y="1"/>
                  <a:pt x="304" y="1"/>
                </a:cubicBezTo>
                <a:close/>
              </a:path>
            </a:pathLst>
          </a:custGeom>
          <a:solidFill>
            <a:srgbClr val="3E35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/>
          <p:nvPr/>
        </p:nvSpPr>
        <p:spPr>
          <a:xfrm>
            <a:off x="-542850" y="2355975"/>
            <a:ext cx="17225" cy="17175"/>
          </a:xfrm>
          <a:custGeom>
            <a:rect b="b" l="l" r="r" t="t"/>
            <a:pathLst>
              <a:path extrusionOk="0" h="687" w="689">
                <a:moveTo>
                  <a:pt x="688" y="0"/>
                </a:moveTo>
                <a:lnTo>
                  <a:pt x="400" y="160"/>
                </a:lnTo>
                <a:lnTo>
                  <a:pt x="0" y="687"/>
                </a:lnTo>
                <a:lnTo>
                  <a:pt x="0" y="687"/>
                </a:lnTo>
                <a:lnTo>
                  <a:pt x="288" y="512"/>
                </a:lnTo>
                <a:lnTo>
                  <a:pt x="688" y="0"/>
                </a:lnTo>
                <a:close/>
              </a:path>
            </a:pathLst>
          </a:custGeom>
          <a:solidFill>
            <a:srgbClr val="3E35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52"/>
          <p:cNvSpPr txBox="1"/>
          <p:nvPr/>
        </p:nvSpPr>
        <p:spPr>
          <a:xfrm>
            <a:off x="394925" y="1224175"/>
            <a:ext cx="5568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Clustering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loosely defined as groups of data objects that are more similar to other objects in their cluster than they are to data objects in other clusters. Clustering </a:t>
            </a: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helps identify two qualities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of data: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AutoNum type="arabicPeriod"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Meaningfulness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AutoNum type="arabicPeriod"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Usefulness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015" name="Google Shape;101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925" y="1224183"/>
            <a:ext cx="2876275" cy="1923898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2"/>
          <p:cNvSpPr txBox="1"/>
          <p:nvPr/>
        </p:nvSpPr>
        <p:spPr>
          <a:xfrm>
            <a:off x="394925" y="2769300"/>
            <a:ext cx="5617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Examples: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AutoNum type="arabicPeriod"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Partitional clustering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AutoNum type="arabicPeriod"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HIerarchical clustering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AutoNum type="arabicPeriod"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Density-based clustering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5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sp>
        <p:nvSpPr>
          <p:cNvPr id="1022" name="Google Shape;1022;p53"/>
          <p:cNvSpPr txBox="1"/>
          <p:nvPr/>
        </p:nvSpPr>
        <p:spPr>
          <a:xfrm>
            <a:off x="908125" y="1186475"/>
            <a:ext cx="5496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K-Means Clustering method 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is an unsupervised machine learning technique used to identify clusters of data objects in dataset. K-Means is one the oldest and most approachable. So these traits male implementing k-mean clustering in Python </a:t>
            </a: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reasonably straightforward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023" name="Google Shape;102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4425" y="2448575"/>
            <a:ext cx="2390125" cy="23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/>
        </p:nvSpPr>
        <p:spPr>
          <a:xfrm>
            <a:off x="908125" y="2448575"/>
            <a:ext cx="5496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The </a:t>
            </a: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first step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is randomly select </a:t>
            </a: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k centroids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where k is equal to the number of clusters of your choose. </a:t>
            </a: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Centroids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are data points representing the center of a cluster. Initialization of the centroids is an </a:t>
            </a: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important step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  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Expectation - Maximization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25" name="Google Shape;1025;p53"/>
          <p:cNvSpPr txBox="1"/>
          <p:nvPr/>
        </p:nvSpPr>
        <p:spPr>
          <a:xfrm>
            <a:off x="6404425" y="1894475"/>
            <a:ext cx="252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SSE </a:t>
            </a: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an measure of clustering performance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805" y="1170263"/>
            <a:ext cx="2004358" cy="19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36"/>
          <p:cNvSpPr txBox="1"/>
          <p:nvPr>
            <p:ph type="title"/>
          </p:nvPr>
        </p:nvSpPr>
        <p:spPr>
          <a:xfrm>
            <a:off x="720000" y="517234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796" name="Google Shape;796;p36"/>
          <p:cNvSpPr txBox="1"/>
          <p:nvPr>
            <p:ph idx="2" type="title"/>
          </p:nvPr>
        </p:nvSpPr>
        <p:spPr>
          <a:xfrm>
            <a:off x="769313" y="3192600"/>
            <a:ext cx="227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Sultan Kamliyev</a:t>
            </a:r>
            <a:endParaRPr/>
          </a:p>
        </p:txBody>
      </p:sp>
      <p:sp>
        <p:nvSpPr>
          <p:cNvPr id="797" name="Google Shape;797;p36"/>
          <p:cNvSpPr txBox="1"/>
          <p:nvPr>
            <p:ph idx="1" type="subTitle"/>
          </p:nvPr>
        </p:nvSpPr>
        <p:spPr>
          <a:xfrm>
            <a:off x="769325" y="3586775"/>
            <a:ext cx="2276100" cy="7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Lead</a:t>
            </a:r>
            <a:endParaRPr/>
          </a:p>
        </p:txBody>
      </p:sp>
      <p:sp>
        <p:nvSpPr>
          <p:cNvPr id="798" name="Google Shape;798;p36"/>
          <p:cNvSpPr txBox="1"/>
          <p:nvPr>
            <p:ph idx="3" type="title"/>
          </p:nvPr>
        </p:nvSpPr>
        <p:spPr>
          <a:xfrm>
            <a:off x="3433942" y="3192600"/>
            <a:ext cx="227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Dias Kosmagul</a:t>
            </a:r>
            <a:endParaRPr/>
          </a:p>
        </p:txBody>
      </p:sp>
      <p:sp>
        <p:nvSpPr>
          <p:cNvPr id="799" name="Google Shape;799;p36"/>
          <p:cNvSpPr txBox="1"/>
          <p:nvPr>
            <p:ph idx="4" type="subTitle"/>
          </p:nvPr>
        </p:nvSpPr>
        <p:spPr>
          <a:xfrm>
            <a:off x="3433949" y="3586775"/>
            <a:ext cx="2276100" cy="7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Senior Developer</a:t>
            </a:r>
            <a:endParaRPr/>
          </a:p>
        </p:txBody>
      </p:sp>
      <p:sp>
        <p:nvSpPr>
          <p:cNvPr id="800" name="Google Shape;800;p36"/>
          <p:cNvSpPr txBox="1"/>
          <p:nvPr>
            <p:ph idx="5" type="title"/>
          </p:nvPr>
        </p:nvSpPr>
        <p:spPr>
          <a:xfrm>
            <a:off x="6098578" y="3192600"/>
            <a:ext cx="227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Daulet Seitzhaparov</a:t>
            </a:r>
            <a:endParaRPr/>
          </a:p>
        </p:txBody>
      </p:sp>
      <p:sp>
        <p:nvSpPr>
          <p:cNvPr id="801" name="Google Shape;801;p36"/>
          <p:cNvSpPr txBox="1"/>
          <p:nvPr>
            <p:ph idx="6" type="subTitle"/>
          </p:nvPr>
        </p:nvSpPr>
        <p:spPr>
          <a:xfrm>
            <a:off x="6098581" y="3586775"/>
            <a:ext cx="2276100" cy="7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Spirit Keeper</a:t>
            </a:r>
            <a:endParaRPr/>
          </a:p>
        </p:txBody>
      </p:sp>
      <p:pic>
        <p:nvPicPr>
          <p:cNvPr id="802" name="Google Shape;802;p36"/>
          <p:cNvPicPr preferRelativeResize="0"/>
          <p:nvPr/>
        </p:nvPicPr>
        <p:blipFill rotWithShape="1">
          <a:blip r:embed="rId4">
            <a:alphaModFix/>
          </a:blip>
          <a:srcRect b="28786" l="22360" r="25063" t="24692"/>
          <a:stretch/>
        </p:blipFill>
        <p:spPr>
          <a:xfrm>
            <a:off x="6413475" y="1170250"/>
            <a:ext cx="1646325" cy="19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36"/>
          <p:cNvPicPr preferRelativeResize="0"/>
          <p:nvPr/>
        </p:nvPicPr>
        <p:blipFill rotWithShape="1">
          <a:blip r:embed="rId5">
            <a:alphaModFix/>
          </a:blip>
          <a:srcRect b="19974" l="19636" r="35149" t="0"/>
          <a:stretch/>
        </p:blipFill>
        <p:spPr>
          <a:xfrm>
            <a:off x="1084173" y="1170262"/>
            <a:ext cx="1646326" cy="19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36"/>
          <p:cNvPicPr preferRelativeResize="0"/>
          <p:nvPr/>
        </p:nvPicPr>
        <p:blipFill rotWithShape="1">
          <a:blip r:embed="rId6">
            <a:alphaModFix/>
          </a:blip>
          <a:srcRect b="11527" l="0" r="0" t="0"/>
          <a:stretch/>
        </p:blipFill>
        <p:spPr>
          <a:xfrm>
            <a:off x="6413475" y="1170250"/>
            <a:ext cx="1646325" cy="19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and Graphs</a:t>
            </a:r>
            <a:endParaRPr/>
          </a:p>
        </p:txBody>
      </p:sp>
      <p:pic>
        <p:nvPicPr>
          <p:cNvPr id="1031" name="Google Shape;10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580650"/>
            <a:ext cx="3933825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0347" y="1035150"/>
            <a:ext cx="2794800" cy="19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3125" y="2952000"/>
            <a:ext cx="4540875" cy="21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4600"/>
            <a:ext cx="2753875" cy="21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725" y="1257013"/>
            <a:ext cx="2753875" cy="213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7325" y="1264600"/>
            <a:ext cx="2734275" cy="2116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5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046" name="Google Shape;1046;p56"/>
          <p:cNvSpPr/>
          <p:nvPr/>
        </p:nvSpPr>
        <p:spPr>
          <a:xfrm flipH="1">
            <a:off x="3819727" y="1464050"/>
            <a:ext cx="5174643" cy="3144531"/>
          </a:xfrm>
          <a:custGeom>
            <a:rect b="b" l="l" r="r" t="t"/>
            <a:pathLst>
              <a:path extrusionOk="0" h="164959" w="285734">
                <a:moveTo>
                  <a:pt x="181205" y="0"/>
                </a:moveTo>
                <a:lnTo>
                  <a:pt x="0" y="104611"/>
                </a:lnTo>
                <a:lnTo>
                  <a:pt x="104550" y="164958"/>
                </a:lnTo>
                <a:lnTo>
                  <a:pt x="285734" y="60347"/>
                </a:lnTo>
                <a:lnTo>
                  <a:pt x="181205" y="0"/>
                </a:lnTo>
                <a:close/>
              </a:path>
            </a:pathLst>
          </a:custGeom>
          <a:solidFill>
            <a:srgbClr val="212121">
              <a:alpha val="18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56"/>
          <p:cNvSpPr/>
          <p:nvPr/>
        </p:nvSpPr>
        <p:spPr>
          <a:xfrm flipH="1">
            <a:off x="3819727" y="1464050"/>
            <a:ext cx="5174643" cy="3144531"/>
          </a:xfrm>
          <a:custGeom>
            <a:rect b="b" l="l" r="r" t="t"/>
            <a:pathLst>
              <a:path extrusionOk="0" h="164959" w="285734">
                <a:moveTo>
                  <a:pt x="180936" y="5319"/>
                </a:moveTo>
                <a:lnTo>
                  <a:pt x="276517" y="60512"/>
                </a:lnTo>
                <a:lnTo>
                  <a:pt x="104817" y="159639"/>
                </a:lnTo>
                <a:lnTo>
                  <a:pt x="9236" y="104468"/>
                </a:lnTo>
                <a:lnTo>
                  <a:pt x="180936" y="5319"/>
                </a:lnTo>
                <a:close/>
                <a:moveTo>
                  <a:pt x="181205" y="0"/>
                </a:moveTo>
                <a:lnTo>
                  <a:pt x="0" y="104611"/>
                </a:lnTo>
                <a:lnTo>
                  <a:pt x="104550" y="164958"/>
                </a:lnTo>
                <a:lnTo>
                  <a:pt x="285734" y="60347"/>
                </a:lnTo>
                <a:lnTo>
                  <a:pt x="18120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8" name="Google Shape;1048;p56"/>
          <p:cNvGrpSpPr/>
          <p:nvPr/>
        </p:nvGrpSpPr>
        <p:grpSpPr>
          <a:xfrm flipH="1">
            <a:off x="4926733" y="1857766"/>
            <a:ext cx="3410105" cy="2387621"/>
            <a:chOff x="1100110" y="1840697"/>
            <a:chExt cx="3433107" cy="2283712"/>
          </a:xfrm>
        </p:grpSpPr>
        <p:sp>
          <p:nvSpPr>
            <p:cNvPr id="1049" name="Google Shape;1049;p56"/>
            <p:cNvSpPr/>
            <p:nvPr/>
          </p:nvSpPr>
          <p:spPr>
            <a:xfrm>
              <a:off x="2898418" y="2878527"/>
              <a:ext cx="21824" cy="9463"/>
            </a:xfrm>
            <a:custGeom>
              <a:rect b="b" l="l" r="r" t="t"/>
              <a:pathLst>
                <a:path extrusionOk="0" h="519" w="1197">
                  <a:moveTo>
                    <a:pt x="664" y="0"/>
                  </a:moveTo>
                  <a:cubicBezTo>
                    <a:pt x="649" y="0"/>
                    <a:pt x="634" y="1"/>
                    <a:pt x="619" y="3"/>
                  </a:cubicBezTo>
                  <a:cubicBezTo>
                    <a:pt x="454" y="23"/>
                    <a:pt x="331" y="23"/>
                    <a:pt x="248" y="23"/>
                  </a:cubicBezTo>
                  <a:cubicBezTo>
                    <a:pt x="215" y="15"/>
                    <a:pt x="184" y="10"/>
                    <a:pt x="157" y="10"/>
                  </a:cubicBezTo>
                  <a:cubicBezTo>
                    <a:pt x="118" y="10"/>
                    <a:pt x="86" y="20"/>
                    <a:pt x="62" y="44"/>
                  </a:cubicBezTo>
                  <a:cubicBezTo>
                    <a:pt x="1" y="85"/>
                    <a:pt x="186" y="188"/>
                    <a:pt x="309" y="270"/>
                  </a:cubicBezTo>
                  <a:cubicBezTo>
                    <a:pt x="345" y="289"/>
                    <a:pt x="714" y="519"/>
                    <a:pt x="949" y="519"/>
                  </a:cubicBezTo>
                  <a:cubicBezTo>
                    <a:pt x="987" y="519"/>
                    <a:pt x="1022" y="512"/>
                    <a:pt x="1052" y="498"/>
                  </a:cubicBezTo>
                  <a:lnTo>
                    <a:pt x="1073" y="498"/>
                  </a:lnTo>
                  <a:cubicBezTo>
                    <a:pt x="1197" y="435"/>
                    <a:pt x="1134" y="292"/>
                    <a:pt x="1032" y="168"/>
                  </a:cubicBezTo>
                  <a:cubicBezTo>
                    <a:pt x="937" y="93"/>
                    <a:pt x="810" y="0"/>
                    <a:pt x="6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6"/>
            <p:cNvSpPr/>
            <p:nvPr/>
          </p:nvSpPr>
          <p:spPr>
            <a:xfrm>
              <a:off x="3785922" y="2599661"/>
              <a:ext cx="59037" cy="31524"/>
            </a:xfrm>
            <a:custGeom>
              <a:rect b="b" l="l" r="r" t="t"/>
              <a:pathLst>
                <a:path extrusionOk="0" h="1729" w="3238">
                  <a:moveTo>
                    <a:pt x="1732" y="0"/>
                  </a:moveTo>
                  <a:cubicBezTo>
                    <a:pt x="1671" y="20"/>
                    <a:pt x="1608" y="41"/>
                    <a:pt x="1567" y="61"/>
                  </a:cubicBezTo>
                  <a:cubicBezTo>
                    <a:pt x="1443" y="124"/>
                    <a:pt x="1361" y="248"/>
                    <a:pt x="1259" y="350"/>
                  </a:cubicBezTo>
                  <a:cubicBezTo>
                    <a:pt x="1217" y="412"/>
                    <a:pt x="1176" y="454"/>
                    <a:pt x="1113" y="515"/>
                  </a:cubicBezTo>
                  <a:cubicBezTo>
                    <a:pt x="1031" y="597"/>
                    <a:pt x="970" y="638"/>
                    <a:pt x="887" y="660"/>
                  </a:cubicBezTo>
                  <a:cubicBezTo>
                    <a:pt x="701" y="721"/>
                    <a:pt x="412" y="968"/>
                    <a:pt x="228" y="1216"/>
                  </a:cubicBezTo>
                  <a:cubicBezTo>
                    <a:pt x="145" y="1361"/>
                    <a:pt x="0" y="1587"/>
                    <a:pt x="165" y="1691"/>
                  </a:cubicBezTo>
                  <a:cubicBezTo>
                    <a:pt x="218" y="1717"/>
                    <a:pt x="271" y="1729"/>
                    <a:pt x="324" y="1729"/>
                  </a:cubicBezTo>
                  <a:cubicBezTo>
                    <a:pt x="436" y="1729"/>
                    <a:pt x="548" y="1678"/>
                    <a:pt x="660" y="1608"/>
                  </a:cubicBezTo>
                  <a:cubicBezTo>
                    <a:pt x="701" y="1587"/>
                    <a:pt x="764" y="1546"/>
                    <a:pt x="805" y="1526"/>
                  </a:cubicBezTo>
                  <a:lnTo>
                    <a:pt x="990" y="1402"/>
                  </a:lnTo>
                  <a:cubicBezTo>
                    <a:pt x="1135" y="1320"/>
                    <a:pt x="1237" y="1278"/>
                    <a:pt x="1341" y="1237"/>
                  </a:cubicBezTo>
                  <a:cubicBezTo>
                    <a:pt x="1567" y="1174"/>
                    <a:pt x="1712" y="1155"/>
                    <a:pt x="1836" y="1155"/>
                  </a:cubicBezTo>
                  <a:cubicBezTo>
                    <a:pt x="1938" y="1133"/>
                    <a:pt x="2021" y="1113"/>
                    <a:pt x="2083" y="1092"/>
                  </a:cubicBezTo>
                  <a:lnTo>
                    <a:pt x="2144" y="1031"/>
                  </a:lnTo>
                  <a:cubicBezTo>
                    <a:pt x="2144" y="1010"/>
                    <a:pt x="2144" y="1010"/>
                    <a:pt x="2166" y="990"/>
                  </a:cubicBezTo>
                  <a:cubicBezTo>
                    <a:pt x="2207" y="886"/>
                    <a:pt x="2268" y="784"/>
                    <a:pt x="2433" y="701"/>
                  </a:cubicBezTo>
                  <a:cubicBezTo>
                    <a:pt x="2515" y="638"/>
                    <a:pt x="2598" y="619"/>
                    <a:pt x="2702" y="577"/>
                  </a:cubicBezTo>
                  <a:cubicBezTo>
                    <a:pt x="2784" y="556"/>
                    <a:pt x="2886" y="515"/>
                    <a:pt x="2969" y="473"/>
                  </a:cubicBezTo>
                  <a:cubicBezTo>
                    <a:pt x="3134" y="371"/>
                    <a:pt x="3238" y="248"/>
                    <a:pt x="3216" y="185"/>
                  </a:cubicBezTo>
                  <a:cubicBezTo>
                    <a:pt x="3197" y="144"/>
                    <a:pt x="3175" y="144"/>
                    <a:pt x="3155" y="124"/>
                  </a:cubicBezTo>
                  <a:cubicBezTo>
                    <a:pt x="3139" y="121"/>
                    <a:pt x="3123" y="120"/>
                    <a:pt x="3107" y="120"/>
                  </a:cubicBezTo>
                  <a:cubicBezTo>
                    <a:pt x="2974" y="120"/>
                    <a:pt x="2830" y="194"/>
                    <a:pt x="2702" y="267"/>
                  </a:cubicBezTo>
                  <a:cubicBezTo>
                    <a:pt x="2639" y="309"/>
                    <a:pt x="2578" y="330"/>
                    <a:pt x="2537" y="371"/>
                  </a:cubicBezTo>
                  <a:cubicBezTo>
                    <a:pt x="2474" y="391"/>
                    <a:pt x="2433" y="432"/>
                    <a:pt x="2372" y="454"/>
                  </a:cubicBezTo>
                  <a:cubicBezTo>
                    <a:pt x="2305" y="503"/>
                    <a:pt x="2196" y="567"/>
                    <a:pt x="2125" y="567"/>
                  </a:cubicBezTo>
                  <a:cubicBezTo>
                    <a:pt x="2109" y="567"/>
                    <a:pt x="2095" y="564"/>
                    <a:pt x="2083" y="556"/>
                  </a:cubicBezTo>
                  <a:cubicBezTo>
                    <a:pt x="2021" y="515"/>
                    <a:pt x="2021" y="412"/>
                    <a:pt x="2001" y="309"/>
                  </a:cubicBezTo>
                  <a:cubicBezTo>
                    <a:pt x="2001" y="185"/>
                    <a:pt x="1979" y="83"/>
                    <a:pt x="1877" y="20"/>
                  </a:cubicBezTo>
                  <a:cubicBezTo>
                    <a:pt x="1836" y="0"/>
                    <a:pt x="1795" y="0"/>
                    <a:pt x="1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6"/>
            <p:cNvSpPr/>
            <p:nvPr/>
          </p:nvSpPr>
          <p:spPr>
            <a:xfrm>
              <a:off x="3327429" y="1840697"/>
              <a:ext cx="1174611" cy="1196763"/>
            </a:xfrm>
            <a:custGeom>
              <a:rect b="b" l="l" r="r" t="t"/>
              <a:pathLst>
                <a:path extrusionOk="0" h="65639" w="64424">
                  <a:moveTo>
                    <a:pt x="23695" y="12400"/>
                  </a:moveTo>
                  <a:cubicBezTo>
                    <a:pt x="23705" y="12400"/>
                    <a:pt x="23709" y="12404"/>
                    <a:pt x="23704" y="12412"/>
                  </a:cubicBezTo>
                  <a:cubicBezTo>
                    <a:pt x="23478" y="12763"/>
                    <a:pt x="22901" y="12824"/>
                    <a:pt x="22653" y="12846"/>
                  </a:cubicBezTo>
                  <a:cubicBezTo>
                    <a:pt x="22426" y="12887"/>
                    <a:pt x="22117" y="13217"/>
                    <a:pt x="22282" y="13299"/>
                  </a:cubicBezTo>
                  <a:cubicBezTo>
                    <a:pt x="22302" y="13308"/>
                    <a:pt x="22322" y="13312"/>
                    <a:pt x="22342" y="13312"/>
                  </a:cubicBezTo>
                  <a:cubicBezTo>
                    <a:pt x="22512" y="13312"/>
                    <a:pt x="22716" y="13051"/>
                    <a:pt x="22846" y="13051"/>
                  </a:cubicBezTo>
                  <a:cubicBezTo>
                    <a:pt x="22851" y="13051"/>
                    <a:pt x="22855" y="13051"/>
                    <a:pt x="22859" y="13052"/>
                  </a:cubicBezTo>
                  <a:cubicBezTo>
                    <a:pt x="23003" y="13069"/>
                    <a:pt x="22911" y="13228"/>
                    <a:pt x="23091" y="13228"/>
                  </a:cubicBezTo>
                  <a:cubicBezTo>
                    <a:pt x="23117" y="13228"/>
                    <a:pt x="23150" y="13225"/>
                    <a:pt x="23189" y="13217"/>
                  </a:cubicBezTo>
                  <a:cubicBezTo>
                    <a:pt x="23250" y="13199"/>
                    <a:pt x="23301" y="13193"/>
                    <a:pt x="23345" y="13193"/>
                  </a:cubicBezTo>
                  <a:cubicBezTo>
                    <a:pt x="23465" y="13193"/>
                    <a:pt x="23532" y="13241"/>
                    <a:pt x="23610" y="13241"/>
                  </a:cubicBezTo>
                  <a:cubicBezTo>
                    <a:pt x="23639" y="13241"/>
                    <a:pt x="23669" y="13234"/>
                    <a:pt x="23704" y="13217"/>
                  </a:cubicBezTo>
                  <a:cubicBezTo>
                    <a:pt x="23734" y="13203"/>
                    <a:pt x="23758" y="13198"/>
                    <a:pt x="23775" y="13198"/>
                  </a:cubicBezTo>
                  <a:cubicBezTo>
                    <a:pt x="23868" y="13198"/>
                    <a:pt x="23804" y="13354"/>
                    <a:pt x="23684" y="13423"/>
                  </a:cubicBezTo>
                  <a:cubicBezTo>
                    <a:pt x="23569" y="13504"/>
                    <a:pt x="23377" y="13612"/>
                    <a:pt x="23230" y="13612"/>
                  </a:cubicBezTo>
                  <a:cubicBezTo>
                    <a:pt x="23192" y="13612"/>
                    <a:pt x="23157" y="13605"/>
                    <a:pt x="23127" y="13588"/>
                  </a:cubicBezTo>
                  <a:cubicBezTo>
                    <a:pt x="23079" y="13560"/>
                    <a:pt x="22969" y="13547"/>
                    <a:pt x="22842" y="13547"/>
                  </a:cubicBezTo>
                  <a:cubicBezTo>
                    <a:pt x="22589" y="13547"/>
                    <a:pt x="22268" y="13602"/>
                    <a:pt x="22241" y="13712"/>
                  </a:cubicBezTo>
                  <a:cubicBezTo>
                    <a:pt x="22200" y="13855"/>
                    <a:pt x="23231" y="13773"/>
                    <a:pt x="23148" y="13835"/>
                  </a:cubicBezTo>
                  <a:cubicBezTo>
                    <a:pt x="23066" y="13918"/>
                    <a:pt x="22653" y="13896"/>
                    <a:pt x="22302" y="14041"/>
                  </a:cubicBezTo>
                  <a:cubicBezTo>
                    <a:pt x="22169" y="14089"/>
                    <a:pt x="22077" y="14109"/>
                    <a:pt x="22017" y="14109"/>
                  </a:cubicBezTo>
                  <a:cubicBezTo>
                    <a:pt x="21920" y="14109"/>
                    <a:pt x="21905" y="14055"/>
                    <a:pt x="21931" y="13979"/>
                  </a:cubicBezTo>
                  <a:cubicBezTo>
                    <a:pt x="21940" y="13916"/>
                    <a:pt x="21890" y="13884"/>
                    <a:pt x="21810" y="13884"/>
                  </a:cubicBezTo>
                  <a:cubicBezTo>
                    <a:pt x="21708" y="13884"/>
                    <a:pt x="21555" y="13937"/>
                    <a:pt x="21416" y="14041"/>
                  </a:cubicBezTo>
                  <a:cubicBezTo>
                    <a:pt x="21250" y="14176"/>
                    <a:pt x="21139" y="14224"/>
                    <a:pt x="20860" y="14224"/>
                  </a:cubicBezTo>
                  <a:cubicBezTo>
                    <a:pt x="20756" y="14224"/>
                    <a:pt x="20629" y="14218"/>
                    <a:pt x="20468" y="14206"/>
                  </a:cubicBezTo>
                  <a:cubicBezTo>
                    <a:pt x="19893" y="14186"/>
                    <a:pt x="20208" y="13955"/>
                    <a:pt x="20454" y="13955"/>
                  </a:cubicBezTo>
                  <a:cubicBezTo>
                    <a:pt x="20473" y="13955"/>
                    <a:pt x="20491" y="13956"/>
                    <a:pt x="20509" y="13959"/>
                  </a:cubicBezTo>
                  <a:cubicBezTo>
                    <a:pt x="20521" y="13960"/>
                    <a:pt x="20534" y="13960"/>
                    <a:pt x="20548" y="13960"/>
                  </a:cubicBezTo>
                  <a:cubicBezTo>
                    <a:pt x="20806" y="13960"/>
                    <a:pt x="21277" y="13783"/>
                    <a:pt x="21395" y="13566"/>
                  </a:cubicBezTo>
                  <a:cubicBezTo>
                    <a:pt x="21440" y="13475"/>
                    <a:pt x="21379" y="13451"/>
                    <a:pt x="21280" y="13451"/>
                  </a:cubicBezTo>
                  <a:cubicBezTo>
                    <a:pt x="21171" y="13451"/>
                    <a:pt x="21016" y="13480"/>
                    <a:pt x="20905" y="13480"/>
                  </a:cubicBezTo>
                  <a:cubicBezTo>
                    <a:pt x="20843" y="13480"/>
                    <a:pt x="20795" y="13471"/>
                    <a:pt x="20776" y="13443"/>
                  </a:cubicBezTo>
                  <a:cubicBezTo>
                    <a:pt x="20674" y="13319"/>
                    <a:pt x="21746" y="12928"/>
                    <a:pt x="22117" y="12907"/>
                  </a:cubicBezTo>
                  <a:cubicBezTo>
                    <a:pt x="22459" y="12907"/>
                    <a:pt x="23571" y="12400"/>
                    <a:pt x="23695" y="12400"/>
                  </a:cubicBezTo>
                  <a:close/>
                  <a:moveTo>
                    <a:pt x="22168" y="16354"/>
                  </a:moveTo>
                  <a:cubicBezTo>
                    <a:pt x="22224" y="16354"/>
                    <a:pt x="22244" y="16383"/>
                    <a:pt x="22200" y="16453"/>
                  </a:cubicBezTo>
                  <a:cubicBezTo>
                    <a:pt x="22073" y="16675"/>
                    <a:pt x="22190" y="16824"/>
                    <a:pt x="22345" y="16824"/>
                  </a:cubicBezTo>
                  <a:cubicBezTo>
                    <a:pt x="22392" y="16824"/>
                    <a:pt x="22441" y="16811"/>
                    <a:pt x="22488" y="16783"/>
                  </a:cubicBezTo>
                  <a:cubicBezTo>
                    <a:pt x="22575" y="16731"/>
                    <a:pt x="22688" y="16712"/>
                    <a:pt x="22801" y="16712"/>
                  </a:cubicBezTo>
                  <a:cubicBezTo>
                    <a:pt x="22956" y="16712"/>
                    <a:pt x="23114" y="16747"/>
                    <a:pt x="23209" y="16783"/>
                  </a:cubicBezTo>
                  <a:cubicBezTo>
                    <a:pt x="23224" y="16788"/>
                    <a:pt x="23242" y="16791"/>
                    <a:pt x="23261" y="16791"/>
                  </a:cubicBezTo>
                  <a:cubicBezTo>
                    <a:pt x="23432" y="16791"/>
                    <a:pt x="23740" y="16590"/>
                    <a:pt x="23828" y="16590"/>
                  </a:cubicBezTo>
                  <a:cubicBezTo>
                    <a:pt x="23838" y="16590"/>
                    <a:pt x="23845" y="16592"/>
                    <a:pt x="23849" y="16598"/>
                  </a:cubicBezTo>
                  <a:cubicBezTo>
                    <a:pt x="23910" y="16763"/>
                    <a:pt x="23066" y="17216"/>
                    <a:pt x="22714" y="17401"/>
                  </a:cubicBezTo>
                  <a:cubicBezTo>
                    <a:pt x="22632" y="17440"/>
                    <a:pt x="22565" y="17454"/>
                    <a:pt x="22507" y="17454"/>
                  </a:cubicBezTo>
                  <a:cubicBezTo>
                    <a:pt x="22372" y="17454"/>
                    <a:pt x="22285" y="17380"/>
                    <a:pt x="22153" y="17380"/>
                  </a:cubicBezTo>
                  <a:cubicBezTo>
                    <a:pt x="22101" y="17380"/>
                    <a:pt x="22043" y="17392"/>
                    <a:pt x="21972" y="17423"/>
                  </a:cubicBezTo>
                  <a:cubicBezTo>
                    <a:pt x="21664" y="17546"/>
                    <a:pt x="21746" y="17588"/>
                    <a:pt x="21147" y="17607"/>
                  </a:cubicBezTo>
                  <a:cubicBezTo>
                    <a:pt x="20668" y="17625"/>
                    <a:pt x="19932" y="17869"/>
                    <a:pt x="19555" y="17869"/>
                  </a:cubicBezTo>
                  <a:cubicBezTo>
                    <a:pt x="19478" y="17869"/>
                    <a:pt x="19416" y="17859"/>
                    <a:pt x="19374" y="17835"/>
                  </a:cubicBezTo>
                  <a:cubicBezTo>
                    <a:pt x="19127" y="17711"/>
                    <a:pt x="20715" y="17381"/>
                    <a:pt x="21086" y="17381"/>
                  </a:cubicBezTo>
                  <a:cubicBezTo>
                    <a:pt x="21457" y="17381"/>
                    <a:pt x="21601" y="17093"/>
                    <a:pt x="21540" y="16824"/>
                  </a:cubicBezTo>
                  <a:cubicBezTo>
                    <a:pt x="21477" y="16636"/>
                    <a:pt x="21995" y="16354"/>
                    <a:pt x="22168" y="16354"/>
                  </a:cubicBezTo>
                  <a:close/>
                  <a:moveTo>
                    <a:pt x="20465" y="24254"/>
                  </a:moveTo>
                  <a:cubicBezTo>
                    <a:pt x="20556" y="24254"/>
                    <a:pt x="20644" y="24270"/>
                    <a:pt x="20715" y="24309"/>
                  </a:cubicBezTo>
                  <a:cubicBezTo>
                    <a:pt x="20982" y="24474"/>
                    <a:pt x="21271" y="24865"/>
                    <a:pt x="21045" y="25298"/>
                  </a:cubicBezTo>
                  <a:cubicBezTo>
                    <a:pt x="20859" y="25669"/>
                    <a:pt x="21725" y="25876"/>
                    <a:pt x="21477" y="25999"/>
                  </a:cubicBezTo>
                  <a:cubicBezTo>
                    <a:pt x="21449" y="26010"/>
                    <a:pt x="21418" y="26016"/>
                    <a:pt x="21383" y="26016"/>
                  </a:cubicBezTo>
                  <a:cubicBezTo>
                    <a:pt x="21160" y="26016"/>
                    <a:pt x="20822" y="25804"/>
                    <a:pt x="20715" y="25607"/>
                  </a:cubicBezTo>
                  <a:cubicBezTo>
                    <a:pt x="20592" y="25381"/>
                    <a:pt x="19993" y="24741"/>
                    <a:pt x="19973" y="24535"/>
                  </a:cubicBezTo>
                  <a:cubicBezTo>
                    <a:pt x="19943" y="24383"/>
                    <a:pt x="20213" y="24254"/>
                    <a:pt x="20465" y="24254"/>
                  </a:cubicBezTo>
                  <a:close/>
                  <a:moveTo>
                    <a:pt x="21236" y="28436"/>
                  </a:moveTo>
                  <a:cubicBezTo>
                    <a:pt x="21310" y="28436"/>
                    <a:pt x="21372" y="28441"/>
                    <a:pt x="21416" y="28452"/>
                  </a:cubicBezTo>
                  <a:cubicBezTo>
                    <a:pt x="21477" y="28473"/>
                    <a:pt x="21477" y="28473"/>
                    <a:pt x="21477" y="28493"/>
                  </a:cubicBezTo>
                  <a:cubicBezTo>
                    <a:pt x="21477" y="28534"/>
                    <a:pt x="21457" y="28576"/>
                    <a:pt x="21416" y="28597"/>
                  </a:cubicBezTo>
                  <a:cubicBezTo>
                    <a:pt x="21375" y="28617"/>
                    <a:pt x="21334" y="28638"/>
                    <a:pt x="21271" y="28658"/>
                  </a:cubicBezTo>
                  <a:cubicBezTo>
                    <a:pt x="21230" y="28680"/>
                    <a:pt x="21169" y="28699"/>
                    <a:pt x="21128" y="28721"/>
                  </a:cubicBezTo>
                  <a:cubicBezTo>
                    <a:pt x="21045" y="28762"/>
                    <a:pt x="21004" y="28823"/>
                    <a:pt x="21004" y="28906"/>
                  </a:cubicBezTo>
                  <a:cubicBezTo>
                    <a:pt x="20982" y="28927"/>
                    <a:pt x="20963" y="28968"/>
                    <a:pt x="20921" y="29009"/>
                  </a:cubicBezTo>
                  <a:cubicBezTo>
                    <a:pt x="20735" y="29092"/>
                    <a:pt x="20344" y="29133"/>
                    <a:pt x="19993" y="29174"/>
                  </a:cubicBezTo>
                  <a:cubicBezTo>
                    <a:pt x="19828" y="29194"/>
                    <a:pt x="19663" y="29216"/>
                    <a:pt x="19539" y="29235"/>
                  </a:cubicBezTo>
                  <a:cubicBezTo>
                    <a:pt x="19457" y="29257"/>
                    <a:pt x="19396" y="29257"/>
                    <a:pt x="19374" y="29277"/>
                  </a:cubicBezTo>
                  <a:cubicBezTo>
                    <a:pt x="19355" y="29298"/>
                    <a:pt x="19355" y="29298"/>
                    <a:pt x="19355" y="29318"/>
                  </a:cubicBezTo>
                  <a:cubicBezTo>
                    <a:pt x="19355" y="29339"/>
                    <a:pt x="19416" y="29359"/>
                    <a:pt x="19478" y="29381"/>
                  </a:cubicBezTo>
                  <a:cubicBezTo>
                    <a:pt x="19561" y="29400"/>
                    <a:pt x="19643" y="29422"/>
                    <a:pt x="19643" y="29442"/>
                  </a:cubicBezTo>
                  <a:cubicBezTo>
                    <a:pt x="19643" y="29442"/>
                    <a:pt x="19643" y="29463"/>
                    <a:pt x="19622" y="29483"/>
                  </a:cubicBezTo>
                  <a:cubicBezTo>
                    <a:pt x="19478" y="29546"/>
                    <a:pt x="19519" y="29607"/>
                    <a:pt x="19539" y="29648"/>
                  </a:cubicBezTo>
                  <a:cubicBezTo>
                    <a:pt x="19561" y="29689"/>
                    <a:pt x="19602" y="29752"/>
                    <a:pt x="19539" y="29854"/>
                  </a:cubicBezTo>
                  <a:cubicBezTo>
                    <a:pt x="19519" y="29875"/>
                    <a:pt x="19498" y="29917"/>
                    <a:pt x="19457" y="29936"/>
                  </a:cubicBezTo>
                  <a:cubicBezTo>
                    <a:pt x="19355" y="29999"/>
                    <a:pt x="19190" y="30040"/>
                    <a:pt x="19025" y="30082"/>
                  </a:cubicBezTo>
                  <a:cubicBezTo>
                    <a:pt x="18860" y="30123"/>
                    <a:pt x="18673" y="30164"/>
                    <a:pt x="18530" y="30246"/>
                  </a:cubicBezTo>
                  <a:cubicBezTo>
                    <a:pt x="18365" y="30349"/>
                    <a:pt x="18385" y="30431"/>
                    <a:pt x="18385" y="30494"/>
                  </a:cubicBezTo>
                  <a:cubicBezTo>
                    <a:pt x="18406" y="30555"/>
                    <a:pt x="18406" y="30576"/>
                    <a:pt x="18302" y="30596"/>
                  </a:cubicBezTo>
                  <a:cubicBezTo>
                    <a:pt x="18261" y="30596"/>
                    <a:pt x="18220" y="30596"/>
                    <a:pt x="18200" y="30576"/>
                  </a:cubicBezTo>
                  <a:lnTo>
                    <a:pt x="18159" y="30576"/>
                  </a:lnTo>
                  <a:cubicBezTo>
                    <a:pt x="17994" y="30514"/>
                    <a:pt x="18035" y="30246"/>
                    <a:pt x="17788" y="30082"/>
                  </a:cubicBezTo>
                  <a:cubicBezTo>
                    <a:pt x="17519" y="29875"/>
                    <a:pt x="18241" y="29813"/>
                    <a:pt x="17931" y="29587"/>
                  </a:cubicBezTo>
                  <a:cubicBezTo>
                    <a:pt x="17642" y="29359"/>
                    <a:pt x="18241" y="28947"/>
                    <a:pt x="18508" y="28782"/>
                  </a:cubicBezTo>
                  <a:cubicBezTo>
                    <a:pt x="18580" y="28747"/>
                    <a:pt x="18690" y="28736"/>
                    <a:pt x="18820" y="28736"/>
                  </a:cubicBezTo>
                  <a:cubicBezTo>
                    <a:pt x="19032" y="28736"/>
                    <a:pt x="19297" y="28765"/>
                    <a:pt x="19531" y="28765"/>
                  </a:cubicBezTo>
                  <a:cubicBezTo>
                    <a:pt x="19569" y="28765"/>
                    <a:pt x="19607" y="28764"/>
                    <a:pt x="19643" y="28762"/>
                  </a:cubicBezTo>
                  <a:lnTo>
                    <a:pt x="19643" y="28762"/>
                  </a:lnTo>
                  <a:lnTo>
                    <a:pt x="19622" y="28782"/>
                  </a:lnTo>
                  <a:lnTo>
                    <a:pt x="19684" y="28782"/>
                  </a:lnTo>
                  <a:cubicBezTo>
                    <a:pt x="19828" y="28782"/>
                    <a:pt x="19952" y="28741"/>
                    <a:pt x="20034" y="28699"/>
                  </a:cubicBezTo>
                  <a:cubicBezTo>
                    <a:pt x="20034" y="28699"/>
                    <a:pt x="20034" y="28680"/>
                    <a:pt x="20055" y="28680"/>
                  </a:cubicBezTo>
                  <a:cubicBezTo>
                    <a:pt x="20293" y="28544"/>
                    <a:pt x="20893" y="28436"/>
                    <a:pt x="21236" y="28436"/>
                  </a:cubicBezTo>
                  <a:close/>
                  <a:moveTo>
                    <a:pt x="20371" y="30285"/>
                  </a:moveTo>
                  <a:cubicBezTo>
                    <a:pt x="20507" y="30285"/>
                    <a:pt x="20605" y="30294"/>
                    <a:pt x="20633" y="30308"/>
                  </a:cubicBezTo>
                  <a:cubicBezTo>
                    <a:pt x="20633" y="30308"/>
                    <a:pt x="20633" y="30329"/>
                    <a:pt x="20611" y="30329"/>
                  </a:cubicBezTo>
                  <a:cubicBezTo>
                    <a:pt x="20570" y="30370"/>
                    <a:pt x="20570" y="30390"/>
                    <a:pt x="20570" y="30411"/>
                  </a:cubicBezTo>
                  <a:cubicBezTo>
                    <a:pt x="20592" y="30472"/>
                    <a:pt x="20776" y="30535"/>
                    <a:pt x="21024" y="30596"/>
                  </a:cubicBezTo>
                  <a:cubicBezTo>
                    <a:pt x="21189" y="30659"/>
                    <a:pt x="21354" y="30700"/>
                    <a:pt x="21518" y="30761"/>
                  </a:cubicBezTo>
                  <a:cubicBezTo>
                    <a:pt x="21952" y="30926"/>
                    <a:pt x="22241" y="31132"/>
                    <a:pt x="22282" y="31277"/>
                  </a:cubicBezTo>
                  <a:cubicBezTo>
                    <a:pt x="22282" y="31360"/>
                    <a:pt x="22219" y="31421"/>
                    <a:pt x="22055" y="31442"/>
                  </a:cubicBezTo>
                  <a:cubicBezTo>
                    <a:pt x="21918" y="31459"/>
                    <a:pt x="21801" y="31468"/>
                    <a:pt x="21698" y="31468"/>
                  </a:cubicBezTo>
                  <a:cubicBezTo>
                    <a:pt x="21425" y="31468"/>
                    <a:pt x="21250" y="31405"/>
                    <a:pt x="21086" y="31256"/>
                  </a:cubicBezTo>
                  <a:cubicBezTo>
                    <a:pt x="20839" y="31008"/>
                    <a:pt x="20281" y="30802"/>
                    <a:pt x="19973" y="30741"/>
                  </a:cubicBezTo>
                  <a:cubicBezTo>
                    <a:pt x="19941" y="30737"/>
                    <a:pt x="19911" y="30735"/>
                    <a:pt x="19882" y="30735"/>
                  </a:cubicBezTo>
                  <a:cubicBezTo>
                    <a:pt x="19766" y="30735"/>
                    <a:pt x="19680" y="30765"/>
                    <a:pt x="19580" y="30783"/>
                  </a:cubicBezTo>
                  <a:cubicBezTo>
                    <a:pt x="19493" y="30812"/>
                    <a:pt x="19406" y="30841"/>
                    <a:pt x="19303" y="30841"/>
                  </a:cubicBezTo>
                  <a:cubicBezTo>
                    <a:pt x="19261" y="30841"/>
                    <a:pt x="19216" y="30836"/>
                    <a:pt x="19168" y="30824"/>
                  </a:cubicBezTo>
                  <a:cubicBezTo>
                    <a:pt x="19095" y="30799"/>
                    <a:pt x="19022" y="30787"/>
                    <a:pt x="18952" y="30787"/>
                  </a:cubicBezTo>
                  <a:cubicBezTo>
                    <a:pt x="18843" y="30787"/>
                    <a:pt x="18741" y="30815"/>
                    <a:pt x="18654" y="30865"/>
                  </a:cubicBezTo>
                  <a:cubicBezTo>
                    <a:pt x="18489" y="30967"/>
                    <a:pt x="18426" y="31132"/>
                    <a:pt x="18489" y="31297"/>
                  </a:cubicBezTo>
                  <a:cubicBezTo>
                    <a:pt x="18571" y="31525"/>
                    <a:pt x="18860" y="31566"/>
                    <a:pt x="19127" y="31607"/>
                  </a:cubicBezTo>
                  <a:cubicBezTo>
                    <a:pt x="19272" y="31627"/>
                    <a:pt x="19416" y="31648"/>
                    <a:pt x="19519" y="31690"/>
                  </a:cubicBezTo>
                  <a:cubicBezTo>
                    <a:pt x="19580" y="31709"/>
                    <a:pt x="19580" y="31731"/>
                    <a:pt x="19580" y="31731"/>
                  </a:cubicBezTo>
                  <a:cubicBezTo>
                    <a:pt x="19561" y="31731"/>
                    <a:pt x="19478" y="31751"/>
                    <a:pt x="19416" y="31751"/>
                  </a:cubicBezTo>
                  <a:cubicBezTo>
                    <a:pt x="19292" y="31772"/>
                    <a:pt x="19107" y="31792"/>
                    <a:pt x="19003" y="31855"/>
                  </a:cubicBezTo>
                  <a:cubicBezTo>
                    <a:pt x="18962" y="31855"/>
                    <a:pt x="18942" y="31874"/>
                    <a:pt x="18942" y="31896"/>
                  </a:cubicBezTo>
                  <a:cubicBezTo>
                    <a:pt x="18838" y="32020"/>
                    <a:pt x="19025" y="32122"/>
                    <a:pt x="19190" y="32204"/>
                  </a:cubicBezTo>
                  <a:cubicBezTo>
                    <a:pt x="19272" y="32267"/>
                    <a:pt x="19374" y="32308"/>
                    <a:pt x="19355" y="32328"/>
                  </a:cubicBezTo>
                  <a:lnTo>
                    <a:pt x="19333" y="32349"/>
                  </a:lnTo>
                  <a:lnTo>
                    <a:pt x="19355" y="32369"/>
                  </a:lnTo>
                  <a:cubicBezTo>
                    <a:pt x="19332" y="32380"/>
                    <a:pt x="19295" y="32386"/>
                    <a:pt x="19247" y="32386"/>
                  </a:cubicBezTo>
                  <a:cubicBezTo>
                    <a:pt x="19026" y="32386"/>
                    <a:pt x="18577" y="32275"/>
                    <a:pt x="18324" y="32122"/>
                  </a:cubicBezTo>
                  <a:cubicBezTo>
                    <a:pt x="18171" y="32041"/>
                    <a:pt x="18079" y="32035"/>
                    <a:pt x="18003" y="32035"/>
                  </a:cubicBezTo>
                  <a:cubicBezTo>
                    <a:pt x="17989" y="32035"/>
                    <a:pt x="17975" y="32035"/>
                    <a:pt x="17962" y="32035"/>
                  </a:cubicBezTo>
                  <a:cubicBezTo>
                    <a:pt x="17901" y="32035"/>
                    <a:pt x="17844" y="32030"/>
                    <a:pt x="17766" y="31978"/>
                  </a:cubicBezTo>
                  <a:cubicBezTo>
                    <a:pt x="17745" y="31963"/>
                    <a:pt x="17727" y="31955"/>
                    <a:pt x="17711" y="31955"/>
                  </a:cubicBezTo>
                  <a:cubicBezTo>
                    <a:pt x="17602" y="31955"/>
                    <a:pt x="17586" y="32285"/>
                    <a:pt x="17334" y="32410"/>
                  </a:cubicBezTo>
                  <a:cubicBezTo>
                    <a:pt x="17272" y="32440"/>
                    <a:pt x="17223" y="32453"/>
                    <a:pt x="17184" y="32453"/>
                  </a:cubicBezTo>
                  <a:cubicBezTo>
                    <a:pt x="17003" y="32453"/>
                    <a:pt x="17028" y="32174"/>
                    <a:pt x="16859" y="31937"/>
                  </a:cubicBezTo>
                  <a:cubicBezTo>
                    <a:pt x="16653" y="31648"/>
                    <a:pt x="17313" y="31545"/>
                    <a:pt x="17499" y="31319"/>
                  </a:cubicBezTo>
                  <a:cubicBezTo>
                    <a:pt x="17623" y="31154"/>
                    <a:pt x="17890" y="30926"/>
                    <a:pt x="18076" y="30865"/>
                  </a:cubicBezTo>
                  <a:lnTo>
                    <a:pt x="18076" y="30865"/>
                  </a:lnTo>
                  <a:lnTo>
                    <a:pt x="18055" y="30885"/>
                  </a:lnTo>
                  <a:lnTo>
                    <a:pt x="18117" y="30865"/>
                  </a:lnTo>
                  <a:lnTo>
                    <a:pt x="18179" y="30865"/>
                  </a:lnTo>
                  <a:cubicBezTo>
                    <a:pt x="18200" y="30878"/>
                    <a:pt x="18225" y="30883"/>
                    <a:pt x="18253" y="30883"/>
                  </a:cubicBezTo>
                  <a:cubicBezTo>
                    <a:pt x="18362" y="30883"/>
                    <a:pt x="18522" y="30798"/>
                    <a:pt x="18736" y="30700"/>
                  </a:cubicBezTo>
                  <a:cubicBezTo>
                    <a:pt x="18942" y="30596"/>
                    <a:pt x="19148" y="30494"/>
                    <a:pt x="19374" y="30431"/>
                  </a:cubicBezTo>
                  <a:cubicBezTo>
                    <a:pt x="19677" y="30321"/>
                    <a:pt x="20099" y="30285"/>
                    <a:pt x="20371" y="30285"/>
                  </a:cubicBezTo>
                  <a:close/>
                  <a:moveTo>
                    <a:pt x="20114" y="32322"/>
                  </a:moveTo>
                  <a:cubicBezTo>
                    <a:pt x="20178" y="32322"/>
                    <a:pt x="20250" y="32342"/>
                    <a:pt x="20323" y="32391"/>
                  </a:cubicBezTo>
                  <a:cubicBezTo>
                    <a:pt x="20446" y="32452"/>
                    <a:pt x="20427" y="32534"/>
                    <a:pt x="20405" y="32597"/>
                  </a:cubicBezTo>
                  <a:cubicBezTo>
                    <a:pt x="20364" y="32658"/>
                    <a:pt x="20281" y="32740"/>
                    <a:pt x="20158" y="32823"/>
                  </a:cubicBezTo>
                  <a:cubicBezTo>
                    <a:pt x="20014" y="32905"/>
                    <a:pt x="19828" y="32968"/>
                    <a:pt x="19622" y="33009"/>
                  </a:cubicBezTo>
                  <a:cubicBezTo>
                    <a:pt x="19561" y="33029"/>
                    <a:pt x="19478" y="33050"/>
                    <a:pt x="19396" y="33050"/>
                  </a:cubicBezTo>
                  <a:cubicBezTo>
                    <a:pt x="18917" y="33145"/>
                    <a:pt x="18243" y="33259"/>
                    <a:pt x="17984" y="33259"/>
                  </a:cubicBezTo>
                  <a:cubicBezTo>
                    <a:pt x="17964" y="33259"/>
                    <a:pt x="17946" y="33258"/>
                    <a:pt x="17931" y="33257"/>
                  </a:cubicBezTo>
                  <a:lnTo>
                    <a:pt x="17890" y="33257"/>
                  </a:lnTo>
                  <a:cubicBezTo>
                    <a:pt x="17890" y="33257"/>
                    <a:pt x="17890" y="33235"/>
                    <a:pt x="17870" y="33235"/>
                  </a:cubicBezTo>
                  <a:cubicBezTo>
                    <a:pt x="17807" y="33153"/>
                    <a:pt x="17911" y="33174"/>
                    <a:pt x="18261" y="33133"/>
                  </a:cubicBezTo>
                  <a:cubicBezTo>
                    <a:pt x="18612" y="33092"/>
                    <a:pt x="18508" y="32946"/>
                    <a:pt x="18797" y="32762"/>
                  </a:cubicBezTo>
                  <a:cubicBezTo>
                    <a:pt x="18962" y="32638"/>
                    <a:pt x="19355" y="32617"/>
                    <a:pt x="19622" y="32597"/>
                  </a:cubicBezTo>
                  <a:lnTo>
                    <a:pt x="19643" y="32617"/>
                  </a:lnTo>
                  <a:lnTo>
                    <a:pt x="19663" y="32617"/>
                  </a:lnTo>
                  <a:cubicBezTo>
                    <a:pt x="19787" y="32597"/>
                    <a:pt x="19869" y="32597"/>
                    <a:pt x="19910" y="32575"/>
                  </a:cubicBezTo>
                  <a:cubicBezTo>
                    <a:pt x="19932" y="32556"/>
                    <a:pt x="19952" y="32534"/>
                    <a:pt x="19932" y="32514"/>
                  </a:cubicBezTo>
                  <a:cubicBezTo>
                    <a:pt x="19891" y="32473"/>
                    <a:pt x="19932" y="32391"/>
                    <a:pt x="19993" y="32349"/>
                  </a:cubicBezTo>
                  <a:cubicBezTo>
                    <a:pt x="20027" y="32332"/>
                    <a:pt x="20068" y="32322"/>
                    <a:pt x="20114" y="32322"/>
                  </a:cubicBezTo>
                  <a:close/>
                  <a:moveTo>
                    <a:pt x="17591" y="32856"/>
                  </a:moveTo>
                  <a:cubicBezTo>
                    <a:pt x="17669" y="32856"/>
                    <a:pt x="17725" y="32871"/>
                    <a:pt x="17746" y="32905"/>
                  </a:cubicBezTo>
                  <a:cubicBezTo>
                    <a:pt x="17829" y="33029"/>
                    <a:pt x="17766" y="33050"/>
                    <a:pt x="17540" y="33153"/>
                  </a:cubicBezTo>
                  <a:lnTo>
                    <a:pt x="17540" y="33133"/>
                  </a:lnTo>
                  <a:lnTo>
                    <a:pt x="17499" y="33133"/>
                  </a:lnTo>
                  <a:cubicBezTo>
                    <a:pt x="17395" y="33194"/>
                    <a:pt x="17252" y="33257"/>
                    <a:pt x="17106" y="33339"/>
                  </a:cubicBezTo>
                  <a:cubicBezTo>
                    <a:pt x="16705" y="33558"/>
                    <a:pt x="16271" y="33696"/>
                    <a:pt x="16020" y="33696"/>
                  </a:cubicBezTo>
                  <a:cubicBezTo>
                    <a:pt x="15987" y="33696"/>
                    <a:pt x="15958" y="33693"/>
                    <a:pt x="15932" y="33689"/>
                  </a:cubicBezTo>
                  <a:cubicBezTo>
                    <a:pt x="15869" y="33669"/>
                    <a:pt x="15828" y="33647"/>
                    <a:pt x="15808" y="33606"/>
                  </a:cubicBezTo>
                  <a:cubicBezTo>
                    <a:pt x="15808" y="33586"/>
                    <a:pt x="15787" y="33586"/>
                    <a:pt x="15787" y="33586"/>
                  </a:cubicBezTo>
                  <a:lnTo>
                    <a:pt x="15787" y="33565"/>
                  </a:lnTo>
                  <a:lnTo>
                    <a:pt x="15767" y="33565"/>
                  </a:lnTo>
                  <a:cubicBezTo>
                    <a:pt x="15787" y="33441"/>
                    <a:pt x="16179" y="33422"/>
                    <a:pt x="16447" y="33235"/>
                  </a:cubicBezTo>
                  <a:cubicBezTo>
                    <a:pt x="16676" y="33072"/>
                    <a:pt x="17293" y="32856"/>
                    <a:pt x="17591" y="32856"/>
                  </a:cubicBezTo>
                  <a:close/>
                  <a:moveTo>
                    <a:pt x="60888" y="60782"/>
                  </a:moveTo>
                  <a:lnTo>
                    <a:pt x="60888" y="60782"/>
                  </a:lnTo>
                  <a:cubicBezTo>
                    <a:pt x="60815" y="60847"/>
                    <a:pt x="60815" y="60947"/>
                    <a:pt x="60815" y="60966"/>
                  </a:cubicBezTo>
                  <a:lnTo>
                    <a:pt x="60815" y="60986"/>
                  </a:lnTo>
                  <a:cubicBezTo>
                    <a:pt x="60815" y="60986"/>
                    <a:pt x="60795" y="60986"/>
                    <a:pt x="60754" y="60966"/>
                  </a:cubicBezTo>
                  <a:cubicBezTo>
                    <a:pt x="60712" y="60966"/>
                    <a:pt x="60671" y="60903"/>
                    <a:pt x="60691" y="60862"/>
                  </a:cubicBezTo>
                  <a:cubicBezTo>
                    <a:pt x="60731" y="60843"/>
                    <a:pt x="60809" y="60804"/>
                    <a:pt x="60888" y="60782"/>
                  </a:cubicBezTo>
                  <a:close/>
                  <a:moveTo>
                    <a:pt x="41002" y="0"/>
                  </a:moveTo>
                  <a:cubicBezTo>
                    <a:pt x="40961" y="0"/>
                    <a:pt x="40920" y="22"/>
                    <a:pt x="40879" y="42"/>
                  </a:cubicBezTo>
                  <a:cubicBezTo>
                    <a:pt x="40879" y="42"/>
                    <a:pt x="40838" y="63"/>
                    <a:pt x="40816" y="83"/>
                  </a:cubicBezTo>
                  <a:cubicBezTo>
                    <a:pt x="40775" y="104"/>
                    <a:pt x="40714" y="145"/>
                    <a:pt x="40631" y="187"/>
                  </a:cubicBezTo>
                  <a:cubicBezTo>
                    <a:pt x="40228" y="435"/>
                    <a:pt x="39861" y="560"/>
                    <a:pt x="39579" y="560"/>
                  </a:cubicBezTo>
                  <a:cubicBezTo>
                    <a:pt x="39558" y="560"/>
                    <a:pt x="39538" y="559"/>
                    <a:pt x="39518" y="558"/>
                  </a:cubicBezTo>
                  <a:cubicBezTo>
                    <a:pt x="39167" y="558"/>
                    <a:pt x="39064" y="495"/>
                    <a:pt x="39002" y="454"/>
                  </a:cubicBezTo>
                  <a:cubicBezTo>
                    <a:pt x="38961" y="434"/>
                    <a:pt x="38919" y="393"/>
                    <a:pt x="38817" y="393"/>
                  </a:cubicBezTo>
                  <a:lnTo>
                    <a:pt x="38713" y="393"/>
                  </a:lnTo>
                  <a:cubicBezTo>
                    <a:pt x="38342" y="393"/>
                    <a:pt x="37910" y="393"/>
                    <a:pt x="37827" y="454"/>
                  </a:cubicBezTo>
                  <a:lnTo>
                    <a:pt x="37806" y="454"/>
                  </a:lnTo>
                  <a:cubicBezTo>
                    <a:pt x="37786" y="475"/>
                    <a:pt x="37745" y="517"/>
                    <a:pt x="37663" y="558"/>
                  </a:cubicBezTo>
                  <a:cubicBezTo>
                    <a:pt x="37580" y="599"/>
                    <a:pt x="37270" y="764"/>
                    <a:pt x="37044" y="764"/>
                  </a:cubicBezTo>
                  <a:cubicBezTo>
                    <a:pt x="36981" y="764"/>
                    <a:pt x="36920" y="784"/>
                    <a:pt x="36899" y="784"/>
                  </a:cubicBezTo>
                  <a:cubicBezTo>
                    <a:pt x="36858" y="825"/>
                    <a:pt x="36858" y="866"/>
                    <a:pt x="36858" y="888"/>
                  </a:cubicBezTo>
                  <a:cubicBezTo>
                    <a:pt x="36858" y="929"/>
                    <a:pt x="36858" y="949"/>
                    <a:pt x="36816" y="970"/>
                  </a:cubicBezTo>
                  <a:cubicBezTo>
                    <a:pt x="36816" y="990"/>
                    <a:pt x="36775" y="990"/>
                    <a:pt x="36734" y="990"/>
                  </a:cubicBezTo>
                  <a:cubicBezTo>
                    <a:pt x="36693" y="990"/>
                    <a:pt x="36651" y="990"/>
                    <a:pt x="36632" y="970"/>
                  </a:cubicBezTo>
                  <a:cubicBezTo>
                    <a:pt x="36610" y="970"/>
                    <a:pt x="36632" y="929"/>
                    <a:pt x="36632" y="908"/>
                  </a:cubicBezTo>
                  <a:cubicBezTo>
                    <a:pt x="36651" y="866"/>
                    <a:pt x="36673" y="825"/>
                    <a:pt x="36632" y="784"/>
                  </a:cubicBezTo>
                  <a:cubicBezTo>
                    <a:pt x="36590" y="784"/>
                    <a:pt x="36569" y="764"/>
                    <a:pt x="36528" y="764"/>
                  </a:cubicBezTo>
                  <a:cubicBezTo>
                    <a:pt x="36363" y="764"/>
                    <a:pt x="36157" y="866"/>
                    <a:pt x="36115" y="908"/>
                  </a:cubicBezTo>
                  <a:cubicBezTo>
                    <a:pt x="36074" y="929"/>
                    <a:pt x="36033" y="949"/>
                    <a:pt x="36013" y="970"/>
                  </a:cubicBezTo>
                  <a:cubicBezTo>
                    <a:pt x="35972" y="990"/>
                    <a:pt x="35889" y="1053"/>
                    <a:pt x="35827" y="1094"/>
                  </a:cubicBezTo>
                  <a:cubicBezTo>
                    <a:pt x="35601" y="1218"/>
                    <a:pt x="35395" y="1279"/>
                    <a:pt x="35147" y="1279"/>
                  </a:cubicBezTo>
                  <a:cubicBezTo>
                    <a:pt x="34694" y="1300"/>
                    <a:pt x="34425" y="1320"/>
                    <a:pt x="34364" y="1402"/>
                  </a:cubicBezTo>
                  <a:cubicBezTo>
                    <a:pt x="34342" y="1424"/>
                    <a:pt x="34323" y="1424"/>
                    <a:pt x="34301" y="1444"/>
                  </a:cubicBezTo>
                  <a:cubicBezTo>
                    <a:pt x="34199" y="1547"/>
                    <a:pt x="34054" y="1691"/>
                    <a:pt x="34177" y="1732"/>
                  </a:cubicBezTo>
                  <a:cubicBezTo>
                    <a:pt x="34195" y="1750"/>
                    <a:pt x="34224" y="1756"/>
                    <a:pt x="34258" y="1756"/>
                  </a:cubicBezTo>
                  <a:cubicBezTo>
                    <a:pt x="34303" y="1756"/>
                    <a:pt x="34358" y="1744"/>
                    <a:pt x="34405" y="1732"/>
                  </a:cubicBezTo>
                  <a:cubicBezTo>
                    <a:pt x="34446" y="1732"/>
                    <a:pt x="34529" y="1712"/>
                    <a:pt x="34529" y="1712"/>
                  </a:cubicBezTo>
                  <a:cubicBezTo>
                    <a:pt x="34548" y="1712"/>
                    <a:pt x="34548" y="1732"/>
                    <a:pt x="34548" y="1732"/>
                  </a:cubicBezTo>
                  <a:cubicBezTo>
                    <a:pt x="34548" y="1773"/>
                    <a:pt x="34507" y="1795"/>
                    <a:pt x="34466" y="1836"/>
                  </a:cubicBezTo>
                  <a:cubicBezTo>
                    <a:pt x="34384" y="1877"/>
                    <a:pt x="34260" y="1897"/>
                    <a:pt x="34158" y="1897"/>
                  </a:cubicBezTo>
                  <a:cubicBezTo>
                    <a:pt x="34125" y="1892"/>
                    <a:pt x="34092" y="1889"/>
                    <a:pt x="34060" y="1889"/>
                  </a:cubicBezTo>
                  <a:cubicBezTo>
                    <a:pt x="33972" y="1889"/>
                    <a:pt x="33894" y="1908"/>
                    <a:pt x="33848" y="1938"/>
                  </a:cubicBezTo>
                  <a:cubicBezTo>
                    <a:pt x="33806" y="1938"/>
                    <a:pt x="33806" y="1960"/>
                    <a:pt x="33806" y="1980"/>
                  </a:cubicBezTo>
                  <a:cubicBezTo>
                    <a:pt x="33806" y="2001"/>
                    <a:pt x="33806" y="2001"/>
                    <a:pt x="33848" y="2021"/>
                  </a:cubicBezTo>
                  <a:cubicBezTo>
                    <a:pt x="33889" y="2042"/>
                    <a:pt x="33910" y="2084"/>
                    <a:pt x="33930" y="2103"/>
                  </a:cubicBezTo>
                  <a:cubicBezTo>
                    <a:pt x="33930" y="2145"/>
                    <a:pt x="33889" y="2186"/>
                    <a:pt x="33806" y="2227"/>
                  </a:cubicBezTo>
                  <a:cubicBezTo>
                    <a:pt x="33745" y="2248"/>
                    <a:pt x="33683" y="2268"/>
                    <a:pt x="33622" y="2309"/>
                  </a:cubicBezTo>
                  <a:cubicBezTo>
                    <a:pt x="33457" y="2372"/>
                    <a:pt x="33270" y="2433"/>
                    <a:pt x="33127" y="2516"/>
                  </a:cubicBezTo>
                  <a:cubicBezTo>
                    <a:pt x="33023" y="2598"/>
                    <a:pt x="32962" y="2639"/>
                    <a:pt x="32982" y="2702"/>
                  </a:cubicBezTo>
                  <a:cubicBezTo>
                    <a:pt x="33003" y="2763"/>
                    <a:pt x="33064" y="2804"/>
                    <a:pt x="33105" y="2826"/>
                  </a:cubicBezTo>
                  <a:cubicBezTo>
                    <a:pt x="33127" y="2846"/>
                    <a:pt x="33147" y="2846"/>
                    <a:pt x="33147" y="2867"/>
                  </a:cubicBezTo>
                  <a:lnTo>
                    <a:pt x="33127" y="2887"/>
                  </a:lnTo>
                  <a:cubicBezTo>
                    <a:pt x="33105" y="2887"/>
                    <a:pt x="33105" y="2887"/>
                    <a:pt x="33086" y="2908"/>
                  </a:cubicBezTo>
                  <a:cubicBezTo>
                    <a:pt x="32962" y="2949"/>
                    <a:pt x="32982" y="3010"/>
                    <a:pt x="32982" y="3052"/>
                  </a:cubicBezTo>
                  <a:cubicBezTo>
                    <a:pt x="33003" y="3114"/>
                    <a:pt x="33003" y="3134"/>
                    <a:pt x="32921" y="3156"/>
                  </a:cubicBezTo>
                  <a:cubicBezTo>
                    <a:pt x="32775" y="3197"/>
                    <a:pt x="32343" y="3340"/>
                    <a:pt x="31992" y="3546"/>
                  </a:cubicBezTo>
                  <a:cubicBezTo>
                    <a:pt x="31848" y="3629"/>
                    <a:pt x="31745" y="3711"/>
                    <a:pt x="31662" y="3794"/>
                  </a:cubicBezTo>
                  <a:cubicBezTo>
                    <a:pt x="31519" y="3918"/>
                    <a:pt x="31436" y="4022"/>
                    <a:pt x="31373" y="4124"/>
                  </a:cubicBezTo>
                  <a:cubicBezTo>
                    <a:pt x="31291" y="4269"/>
                    <a:pt x="31230" y="4371"/>
                    <a:pt x="31065" y="4454"/>
                  </a:cubicBezTo>
                  <a:cubicBezTo>
                    <a:pt x="31044" y="4475"/>
                    <a:pt x="31002" y="4495"/>
                    <a:pt x="30961" y="4516"/>
                  </a:cubicBezTo>
                  <a:cubicBezTo>
                    <a:pt x="30879" y="4558"/>
                    <a:pt x="30796" y="4599"/>
                    <a:pt x="30735" y="4640"/>
                  </a:cubicBezTo>
                  <a:cubicBezTo>
                    <a:pt x="30549" y="4742"/>
                    <a:pt x="30425" y="4866"/>
                    <a:pt x="30343" y="4990"/>
                  </a:cubicBezTo>
                  <a:cubicBezTo>
                    <a:pt x="30301" y="5052"/>
                    <a:pt x="30240" y="5094"/>
                    <a:pt x="30117" y="5176"/>
                  </a:cubicBezTo>
                  <a:cubicBezTo>
                    <a:pt x="29930" y="5278"/>
                    <a:pt x="29642" y="5402"/>
                    <a:pt x="29457" y="5465"/>
                  </a:cubicBezTo>
                  <a:cubicBezTo>
                    <a:pt x="29416" y="5485"/>
                    <a:pt x="29374" y="5506"/>
                    <a:pt x="29353" y="5526"/>
                  </a:cubicBezTo>
                  <a:cubicBezTo>
                    <a:pt x="29147" y="5630"/>
                    <a:pt x="28982" y="5856"/>
                    <a:pt x="28838" y="6062"/>
                  </a:cubicBezTo>
                  <a:cubicBezTo>
                    <a:pt x="28797" y="6103"/>
                    <a:pt x="28756" y="6144"/>
                    <a:pt x="28734" y="6185"/>
                  </a:cubicBezTo>
                  <a:cubicBezTo>
                    <a:pt x="28693" y="6227"/>
                    <a:pt x="28652" y="6289"/>
                    <a:pt x="28570" y="6331"/>
                  </a:cubicBezTo>
                  <a:lnTo>
                    <a:pt x="28550" y="6350"/>
                  </a:lnTo>
                  <a:lnTo>
                    <a:pt x="28570" y="6372"/>
                  </a:lnTo>
                  <a:cubicBezTo>
                    <a:pt x="28261" y="6578"/>
                    <a:pt x="27725" y="6825"/>
                    <a:pt x="27808" y="6886"/>
                  </a:cubicBezTo>
                  <a:cubicBezTo>
                    <a:pt x="27910" y="6949"/>
                    <a:pt x="27621" y="7609"/>
                    <a:pt x="27230" y="7794"/>
                  </a:cubicBezTo>
                  <a:cubicBezTo>
                    <a:pt x="26859" y="7980"/>
                    <a:pt x="26900" y="8288"/>
                    <a:pt x="26735" y="8288"/>
                  </a:cubicBezTo>
                  <a:cubicBezTo>
                    <a:pt x="26570" y="8288"/>
                    <a:pt x="26612" y="8206"/>
                    <a:pt x="26653" y="8041"/>
                  </a:cubicBezTo>
                  <a:cubicBezTo>
                    <a:pt x="26672" y="7967"/>
                    <a:pt x="26594" y="7934"/>
                    <a:pt x="26480" y="7934"/>
                  </a:cubicBezTo>
                  <a:cubicBezTo>
                    <a:pt x="26341" y="7934"/>
                    <a:pt x="26149" y="7983"/>
                    <a:pt x="26013" y="8062"/>
                  </a:cubicBezTo>
                  <a:cubicBezTo>
                    <a:pt x="25879" y="8147"/>
                    <a:pt x="25767" y="8175"/>
                    <a:pt x="25685" y="8175"/>
                  </a:cubicBezTo>
                  <a:cubicBezTo>
                    <a:pt x="25628" y="8175"/>
                    <a:pt x="25585" y="8162"/>
                    <a:pt x="25559" y="8145"/>
                  </a:cubicBezTo>
                  <a:cubicBezTo>
                    <a:pt x="25553" y="8142"/>
                    <a:pt x="25547" y="8141"/>
                    <a:pt x="25540" y="8141"/>
                  </a:cubicBezTo>
                  <a:cubicBezTo>
                    <a:pt x="25454" y="8141"/>
                    <a:pt x="25291" y="8334"/>
                    <a:pt x="25386" y="8334"/>
                  </a:cubicBezTo>
                  <a:cubicBezTo>
                    <a:pt x="25394" y="8334"/>
                    <a:pt x="25404" y="8333"/>
                    <a:pt x="25416" y="8330"/>
                  </a:cubicBezTo>
                  <a:cubicBezTo>
                    <a:pt x="25427" y="8328"/>
                    <a:pt x="25437" y="8328"/>
                    <a:pt x="25446" y="8328"/>
                  </a:cubicBezTo>
                  <a:cubicBezTo>
                    <a:pt x="25568" y="8328"/>
                    <a:pt x="25551" y="8435"/>
                    <a:pt x="25409" y="8435"/>
                  </a:cubicBezTo>
                  <a:cubicBezTo>
                    <a:pt x="25398" y="8435"/>
                    <a:pt x="25387" y="8435"/>
                    <a:pt x="25375" y="8434"/>
                  </a:cubicBezTo>
                  <a:cubicBezTo>
                    <a:pt x="25368" y="8433"/>
                    <a:pt x="25362" y="8433"/>
                    <a:pt x="25356" y="8433"/>
                  </a:cubicBezTo>
                  <a:cubicBezTo>
                    <a:pt x="25214" y="8433"/>
                    <a:pt x="25098" y="8616"/>
                    <a:pt x="25016" y="8616"/>
                  </a:cubicBezTo>
                  <a:cubicBezTo>
                    <a:pt x="24996" y="8616"/>
                    <a:pt x="24978" y="8605"/>
                    <a:pt x="24962" y="8577"/>
                  </a:cubicBezTo>
                  <a:cubicBezTo>
                    <a:pt x="24942" y="8542"/>
                    <a:pt x="24909" y="8528"/>
                    <a:pt x="24865" y="8528"/>
                  </a:cubicBezTo>
                  <a:cubicBezTo>
                    <a:pt x="24731" y="8528"/>
                    <a:pt x="24495" y="8660"/>
                    <a:pt x="24199" y="8722"/>
                  </a:cubicBezTo>
                  <a:cubicBezTo>
                    <a:pt x="23808" y="8824"/>
                    <a:pt x="23333" y="8866"/>
                    <a:pt x="23209" y="8989"/>
                  </a:cubicBezTo>
                  <a:cubicBezTo>
                    <a:pt x="23066" y="9093"/>
                    <a:pt x="22736" y="9196"/>
                    <a:pt x="22859" y="9237"/>
                  </a:cubicBezTo>
                  <a:cubicBezTo>
                    <a:pt x="22880" y="9247"/>
                    <a:pt x="22915" y="9252"/>
                    <a:pt x="22961" y="9252"/>
                  </a:cubicBezTo>
                  <a:cubicBezTo>
                    <a:pt x="23192" y="9252"/>
                    <a:pt x="23691" y="9134"/>
                    <a:pt x="23932" y="9031"/>
                  </a:cubicBezTo>
                  <a:cubicBezTo>
                    <a:pt x="24220" y="8907"/>
                    <a:pt x="25065" y="8866"/>
                    <a:pt x="25333" y="8805"/>
                  </a:cubicBezTo>
                  <a:cubicBezTo>
                    <a:pt x="25405" y="8792"/>
                    <a:pt x="25488" y="8785"/>
                    <a:pt x="25561" y="8785"/>
                  </a:cubicBezTo>
                  <a:cubicBezTo>
                    <a:pt x="25717" y="8785"/>
                    <a:pt x="25830" y="8816"/>
                    <a:pt x="25705" y="8887"/>
                  </a:cubicBezTo>
                  <a:cubicBezTo>
                    <a:pt x="25593" y="8961"/>
                    <a:pt x="25460" y="8998"/>
                    <a:pt x="25353" y="8998"/>
                  </a:cubicBezTo>
                  <a:cubicBezTo>
                    <a:pt x="25281" y="8998"/>
                    <a:pt x="25221" y="8981"/>
                    <a:pt x="25188" y="8948"/>
                  </a:cubicBezTo>
                  <a:cubicBezTo>
                    <a:pt x="25172" y="8935"/>
                    <a:pt x="25129" y="8929"/>
                    <a:pt x="25069" y="8929"/>
                  </a:cubicBezTo>
                  <a:cubicBezTo>
                    <a:pt x="24761" y="8929"/>
                    <a:pt x="24006" y="9082"/>
                    <a:pt x="24075" y="9135"/>
                  </a:cubicBezTo>
                  <a:cubicBezTo>
                    <a:pt x="24151" y="9211"/>
                    <a:pt x="24052" y="9322"/>
                    <a:pt x="23615" y="9322"/>
                  </a:cubicBezTo>
                  <a:cubicBezTo>
                    <a:pt x="23579" y="9322"/>
                    <a:pt x="23539" y="9321"/>
                    <a:pt x="23498" y="9319"/>
                  </a:cubicBezTo>
                  <a:cubicBezTo>
                    <a:pt x="23449" y="9316"/>
                    <a:pt x="23405" y="9314"/>
                    <a:pt x="23363" y="9314"/>
                  </a:cubicBezTo>
                  <a:cubicBezTo>
                    <a:pt x="22945" y="9314"/>
                    <a:pt x="22871" y="9488"/>
                    <a:pt x="22983" y="9525"/>
                  </a:cubicBezTo>
                  <a:cubicBezTo>
                    <a:pt x="23047" y="9564"/>
                    <a:pt x="22848" y="9611"/>
                    <a:pt x="22648" y="9611"/>
                  </a:cubicBezTo>
                  <a:cubicBezTo>
                    <a:pt x="22527" y="9611"/>
                    <a:pt x="22406" y="9594"/>
                    <a:pt x="22343" y="9547"/>
                  </a:cubicBezTo>
                  <a:cubicBezTo>
                    <a:pt x="22319" y="9532"/>
                    <a:pt x="22294" y="9526"/>
                    <a:pt x="22269" y="9526"/>
                  </a:cubicBezTo>
                  <a:cubicBezTo>
                    <a:pt x="22177" y="9526"/>
                    <a:pt x="22081" y="9606"/>
                    <a:pt x="22008" y="9606"/>
                  </a:cubicBezTo>
                  <a:cubicBezTo>
                    <a:pt x="21965" y="9606"/>
                    <a:pt x="21931" y="9577"/>
                    <a:pt x="21911" y="9484"/>
                  </a:cubicBezTo>
                  <a:cubicBezTo>
                    <a:pt x="21887" y="9383"/>
                    <a:pt x="21840" y="9341"/>
                    <a:pt x="21787" y="9341"/>
                  </a:cubicBezTo>
                  <a:cubicBezTo>
                    <a:pt x="21701" y="9341"/>
                    <a:pt x="21599" y="9454"/>
                    <a:pt x="21560" y="9608"/>
                  </a:cubicBezTo>
                  <a:cubicBezTo>
                    <a:pt x="21477" y="9855"/>
                    <a:pt x="22076" y="10350"/>
                    <a:pt x="21787" y="10537"/>
                  </a:cubicBezTo>
                  <a:cubicBezTo>
                    <a:pt x="21718" y="10581"/>
                    <a:pt x="21617" y="10597"/>
                    <a:pt x="21500" y="10597"/>
                  </a:cubicBezTo>
                  <a:cubicBezTo>
                    <a:pt x="21205" y="10597"/>
                    <a:pt x="20814" y="10494"/>
                    <a:pt x="20616" y="10494"/>
                  </a:cubicBezTo>
                  <a:cubicBezTo>
                    <a:pt x="20567" y="10494"/>
                    <a:pt x="20530" y="10500"/>
                    <a:pt x="20509" y="10515"/>
                  </a:cubicBezTo>
                  <a:cubicBezTo>
                    <a:pt x="20364" y="10619"/>
                    <a:pt x="20756" y="10721"/>
                    <a:pt x="20715" y="10825"/>
                  </a:cubicBezTo>
                  <a:cubicBezTo>
                    <a:pt x="20674" y="10886"/>
                    <a:pt x="21251" y="10845"/>
                    <a:pt x="21024" y="10969"/>
                  </a:cubicBezTo>
                  <a:cubicBezTo>
                    <a:pt x="20839" y="11087"/>
                    <a:pt x="20668" y="11192"/>
                    <a:pt x="20454" y="11192"/>
                  </a:cubicBezTo>
                  <a:cubicBezTo>
                    <a:pt x="20406" y="11192"/>
                    <a:pt x="20356" y="11186"/>
                    <a:pt x="20303" y="11175"/>
                  </a:cubicBezTo>
                  <a:cubicBezTo>
                    <a:pt x="20274" y="11167"/>
                    <a:pt x="20240" y="11163"/>
                    <a:pt x="20203" y="11163"/>
                  </a:cubicBezTo>
                  <a:cubicBezTo>
                    <a:pt x="19872" y="11163"/>
                    <a:pt x="19266" y="11475"/>
                    <a:pt x="19209" y="11752"/>
                  </a:cubicBezTo>
                  <a:cubicBezTo>
                    <a:pt x="19148" y="12041"/>
                    <a:pt x="18860" y="12310"/>
                    <a:pt x="18612" y="12453"/>
                  </a:cubicBezTo>
                  <a:cubicBezTo>
                    <a:pt x="18385" y="12598"/>
                    <a:pt x="18467" y="12700"/>
                    <a:pt x="18159" y="12948"/>
                  </a:cubicBezTo>
                  <a:cubicBezTo>
                    <a:pt x="17883" y="13187"/>
                    <a:pt x="17690" y="13392"/>
                    <a:pt x="17578" y="13392"/>
                  </a:cubicBezTo>
                  <a:cubicBezTo>
                    <a:pt x="17564" y="13392"/>
                    <a:pt x="17552" y="13388"/>
                    <a:pt x="17540" y="13382"/>
                  </a:cubicBezTo>
                  <a:cubicBezTo>
                    <a:pt x="17534" y="13377"/>
                    <a:pt x="17525" y="13374"/>
                    <a:pt x="17515" y="13374"/>
                  </a:cubicBezTo>
                  <a:cubicBezTo>
                    <a:pt x="17394" y="13374"/>
                    <a:pt x="17040" y="13690"/>
                    <a:pt x="16983" y="13918"/>
                  </a:cubicBezTo>
                  <a:cubicBezTo>
                    <a:pt x="16950" y="14114"/>
                    <a:pt x="17008" y="14258"/>
                    <a:pt x="17095" y="14258"/>
                  </a:cubicBezTo>
                  <a:cubicBezTo>
                    <a:pt x="17118" y="14258"/>
                    <a:pt x="17143" y="14248"/>
                    <a:pt x="17169" y="14226"/>
                  </a:cubicBezTo>
                  <a:cubicBezTo>
                    <a:pt x="17238" y="14142"/>
                    <a:pt x="17611" y="14050"/>
                    <a:pt x="17844" y="14050"/>
                  </a:cubicBezTo>
                  <a:cubicBezTo>
                    <a:pt x="17955" y="14050"/>
                    <a:pt x="18035" y="14071"/>
                    <a:pt x="18035" y="14124"/>
                  </a:cubicBezTo>
                  <a:cubicBezTo>
                    <a:pt x="18035" y="14289"/>
                    <a:pt x="17271" y="14762"/>
                    <a:pt x="16777" y="14968"/>
                  </a:cubicBezTo>
                  <a:cubicBezTo>
                    <a:pt x="16282" y="15175"/>
                    <a:pt x="16076" y="15320"/>
                    <a:pt x="15787" y="15361"/>
                  </a:cubicBezTo>
                  <a:cubicBezTo>
                    <a:pt x="15478" y="15422"/>
                    <a:pt x="15498" y="15526"/>
                    <a:pt x="15478" y="15669"/>
                  </a:cubicBezTo>
                  <a:cubicBezTo>
                    <a:pt x="15437" y="15815"/>
                    <a:pt x="15127" y="15834"/>
                    <a:pt x="15272" y="15897"/>
                  </a:cubicBezTo>
                  <a:cubicBezTo>
                    <a:pt x="15416" y="15958"/>
                    <a:pt x="15210" y="15958"/>
                    <a:pt x="15168" y="16123"/>
                  </a:cubicBezTo>
                  <a:cubicBezTo>
                    <a:pt x="15152" y="16246"/>
                    <a:pt x="15223" y="16384"/>
                    <a:pt x="15397" y="16384"/>
                  </a:cubicBezTo>
                  <a:cubicBezTo>
                    <a:pt x="15427" y="16384"/>
                    <a:pt x="15461" y="16380"/>
                    <a:pt x="15498" y="16370"/>
                  </a:cubicBezTo>
                  <a:cubicBezTo>
                    <a:pt x="15521" y="16363"/>
                    <a:pt x="15540" y="16359"/>
                    <a:pt x="15555" y="16359"/>
                  </a:cubicBezTo>
                  <a:cubicBezTo>
                    <a:pt x="15686" y="16359"/>
                    <a:pt x="15547" y="16614"/>
                    <a:pt x="15396" y="16614"/>
                  </a:cubicBezTo>
                  <a:cubicBezTo>
                    <a:pt x="15375" y="16614"/>
                    <a:pt x="15354" y="16609"/>
                    <a:pt x="15333" y="16598"/>
                  </a:cubicBezTo>
                  <a:cubicBezTo>
                    <a:pt x="15306" y="16583"/>
                    <a:pt x="15279" y="16577"/>
                    <a:pt x="15254" y="16577"/>
                  </a:cubicBezTo>
                  <a:cubicBezTo>
                    <a:pt x="15173" y="16577"/>
                    <a:pt x="15100" y="16634"/>
                    <a:pt x="15033" y="16634"/>
                  </a:cubicBezTo>
                  <a:cubicBezTo>
                    <a:pt x="14978" y="16634"/>
                    <a:pt x="14927" y="16595"/>
                    <a:pt x="14880" y="16453"/>
                  </a:cubicBezTo>
                  <a:cubicBezTo>
                    <a:pt x="14784" y="16181"/>
                    <a:pt x="14663" y="16021"/>
                    <a:pt x="14469" y="16021"/>
                  </a:cubicBezTo>
                  <a:cubicBezTo>
                    <a:pt x="14413" y="16021"/>
                    <a:pt x="14352" y="16034"/>
                    <a:pt x="14283" y="16062"/>
                  </a:cubicBezTo>
                  <a:cubicBezTo>
                    <a:pt x="14063" y="16171"/>
                    <a:pt x="13509" y="16317"/>
                    <a:pt x="13257" y="16317"/>
                  </a:cubicBezTo>
                  <a:cubicBezTo>
                    <a:pt x="13178" y="16317"/>
                    <a:pt x="13128" y="16302"/>
                    <a:pt x="13128" y="16268"/>
                  </a:cubicBezTo>
                  <a:cubicBezTo>
                    <a:pt x="13128" y="16123"/>
                    <a:pt x="13684" y="16205"/>
                    <a:pt x="13912" y="16021"/>
                  </a:cubicBezTo>
                  <a:cubicBezTo>
                    <a:pt x="14159" y="15834"/>
                    <a:pt x="14344" y="15938"/>
                    <a:pt x="14489" y="15856"/>
                  </a:cubicBezTo>
                  <a:cubicBezTo>
                    <a:pt x="14613" y="15793"/>
                    <a:pt x="14839" y="15691"/>
                    <a:pt x="14509" y="15628"/>
                  </a:cubicBezTo>
                  <a:cubicBezTo>
                    <a:pt x="14462" y="15616"/>
                    <a:pt x="14415" y="15611"/>
                    <a:pt x="14369" y="15611"/>
                  </a:cubicBezTo>
                  <a:cubicBezTo>
                    <a:pt x="14086" y="15611"/>
                    <a:pt x="13805" y="15799"/>
                    <a:pt x="13540" y="15834"/>
                  </a:cubicBezTo>
                  <a:cubicBezTo>
                    <a:pt x="13211" y="15876"/>
                    <a:pt x="12653" y="16164"/>
                    <a:pt x="12757" y="16268"/>
                  </a:cubicBezTo>
                  <a:cubicBezTo>
                    <a:pt x="12839" y="16351"/>
                    <a:pt x="13128" y="16453"/>
                    <a:pt x="12881" y="16618"/>
                  </a:cubicBezTo>
                  <a:cubicBezTo>
                    <a:pt x="12633" y="16763"/>
                    <a:pt x="12881" y="16845"/>
                    <a:pt x="12675" y="16969"/>
                  </a:cubicBezTo>
                  <a:cubicBezTo>
                    <a:pt x="12468" y="17071"/>
                    <a:pt x="12282" y="17154"/>
                    <a:pt x="12303" y="17319"/>
                  </a:cubicBezTo>
                  <a:cubicBezTo>
                    <a:pt x="12303" y="17464"/>
                    <a:pt x="12097" y="17711"/>
                    <a:pt x="11746" y="17835"/>
                  </a:cubicBezTo>
                  <a:cubicBezTo>
                    <a:pt x="11396" y="17959"/>
                    <a:pt x="10921" y="18143"/>
                    <a:pt x="10737" y="18289"/>
                  </a:cubicBezTo>
                  <a:cubicBezTo>
                    <a:pt x="10563" y="18393"/>
                    <a:pt x="10462" y="18555"/>
                    <a:pt x="10374" y="18555"/>
                  </a:cubicBezTo>
                  <a:cubicBezTo>
                    <a:pt x="10357" y="18555"/>
                    <a:pt x="10340" y="18549"/>
                    <a:pt x="10324" y="18536"/>
                  </a:cubicBezTo>
                  <a:cubicBezTo>
                    <a:pt x="10201" y="18453"/>
                    <a:pt x="10014" y="18515"/>
                    <a:pt x="9994" y="18391"/>
                  </a:cubicBezTo>
                  <a:cubicBezTo>
                    <a:pt x="9985" y="18327"/>
                    <a:pt x="9935" y="18300"/>
                    <a:pt x="9878" y="18300"/>
                  </a:cubicBezTo>
                  <a:cubicBezTo>
                    <a:pt x="9805" y="18300"/>
                    <a:pt x="9719" y="18343"/>
                    <a:pt x="9684" y="18412"/>
                  </a:cubicBezTo>
                  <a:cubicBezTo>
                    <a:pt x="9657" y="18453"/>
                    <a:pt x="9625" y="18465"/>
                    <a:pt x="9590" y="18465"/>
                  </a:cubicBezTo>
                  <a:cubicBezTo>
                    <a:pt x="9546" y="18465"/>
                    <a:pt x="9497" y="18446"/>
                    <a:pt x="9446" y="18446"/>
                  </a:cubicBezTo>
                  <a:cubicBezTo>
                    <a:pt x="9416" y="18446"/>
                    <a:pt x="9385" y="18453"/>
                    <a:pt x="9354" y="18473"/>
                  </a:cubicBezTo>
                  <a:cubicBezTo>
                    <a:pt x="9336" y="18484"/>
                    <a:pt x="9319" y="18489"/>
                    <a:pt x="9304" y="18489"/>
                  </a:cubicBezTo>
                  <a:cubicBezTo>
                    <a:pt x="9205" y="18489"/>
                    <a:pt x="9201" y="18267"/>
                    <a:pt x="9417" y="18124"/>
                  </a:cubicBezTo>
                  <a:cubicBezTo>
                    <a:pt x="9684" y="17959"/>
                    <a:pt x="9849" y="17753"/>
                    <a:pt x="9602" y="17753"/>
                  </a:cubicBezTo>
                  <a:cubicBezTo>
                    <a:pt x="9593" y="17752"/>
                    <a:pt x="9584" y="17751"/>
                    <a:pt x="9576" y="17751"/>
                  </a:cubicBezTo>
                  <a:cubicBezTo>
                    <a:pt x="9407" y="17751"/>
                    <a:pt x="9323" y="17897"/>
                    <a:pt x="9101" y="17897"/>
                  </a:cubicBezTo>
                  <a:cubicBezTo>
                    <a:pt x="9026" y="17897"/>
                    <a:pt x="8935" y="17880"/>
                    <a:pt x="8818" y="17835"/>
                  </a:cubicBezTo>
                  <a:cubicBezTo>
                    <a:pt x="8694" y="17786"/>
                    <a:pt x="8589" y="17766"/>
                    <a:pt x="8502" y="17766"/>
                  </a:cubicBezTo>
                  <a:cubicBezTo>
                    <a:pt x="8260" y="17766"/>
                    <a:pt x="8159" y="17925"/>
                    <a:pt x="8159" y="18061"/>
                  </a:cubicBezTo>
                  <a:cubicBezTo>
                    <a:pt x="8180" y="18267"/>
                    <a:pt x="8015" y="18350"/>
                    <a:pt x="7768" y="18432"/>
                  </a:cubicBezTo>
                  <a:cubicBezTo>
                    <a:pt x="7531" y="18505"/>
                    <a:pt x="7487" y="18690"/>
                    <a:pt x="7593" y="18690"/>
                  </a:cubicBezTo>
                  <a:cubicBezTo>
                    <a:pt x="7607" y="18690"/>
                    <a:pt x="7624" y="18687"/>
                    <a:pt x="7644" y="18679"/>
                  </a:cubicBezTo>
                  <a:cubicBezTo>
                    <a:pt x="7780" y="18629"/>
                    <a:pt x="7901" y="18494"/>
                    <a:pt x="8021" y="18494"/>
                  </a:cubicBezTo>
                  <a:cubicBezTo>
                    <a:pt x="8046" y="18494"/>
                    <a:pt x="8072" y="18500"/>
                    <a:pt x="8098" y="18515"/>
                  </a:cubicBezTo>
                  <a:cubicBezTo>
                    <a:pt x="8241" y="18597"/>
                    <a:pt x="7952" y="18679"/>
                    <a:pt x="7768" y="18742"/>
                  </a:cubicBezTo>
                  <a:cubicBezTo>
                    <a:pt x="7567" y="18782"/>
                    <a:pt x="7580" y="19114"/>
                    <a:pt x="7885" y="19114"/>
                  </a:cubicBezTo>
                  <a:cubicBezTo>
                    <a:pt x="7893" y="19114"/>
                    <a:pt x="7902" y="19114"/>
                    <a:pt x="7911" y="19113"/>
                  </a:cubicBezTo>
                  <a:cubicBezTo>
                    <a:pt x="8241" y="19113"/>
                    <a:pt x="8262" y="18948"/>
                    <a:pt x="8469" y="18825"/>
                  </a:cubicBezTo>
                  <a:cubicBezTo>
                    <a:pt x="8507" y="18805"/>
                    <a:pt x="8537" y="18798"/>
                    <a:pt x="8563" y="18798"/>
                  </a:cubicBezTo>
                  <a:cubicBezTo>
                    <a:pt x="8639" y="18798"/>
                    <a:pt x="8675" y="18862"/>
                    <a:pt x="8751" y="18862"/>
                  </a:cubicBezTo>
                  <a:cubicBezTo>
                    <a:pt x="8789" y="18862"/>
                    <a:pt x="8835" y="18847"/>
                    <a:pt x="8901" y="18803"/>
                  </a:cubicBezTo>
                  <a:cubicBezTo>
                    <a:pt x="9073" y="18675"/>
                    <a:pt x="9176" y="18576"/>
                    <a:pt x="9236" y="18576"/>
                  </a:cubicBezTo>
                  <a:cubicBezTo>
                    <a:pt x="9262" y="18576"/>
                    <a:pt x="9281" y="18595"/>
                    <a:pt x="9293" y="18638"/>
                  </a:cubicBezTo>
                  <a:cubicBezTo>
                    <a:pt x="9354" y="18762"/>
                    <a:pt x="9066" y="18968"/>
                    <a:pt x="8922" y="19031"/>
                  </a:cubicBezTo>
                  <a:cubicBezTo>
                    <a:pt x="8757" y="19092"/>
                    <a:pt x="9046" y="19174"/>
                    <a:pt x="9335" y="19196"/>
                  </a:cubicBezTo>
                  <a:cubicBezTo>
                    <a:pt x="9623" y="19237"/>
                    <a:pt x="9623" y="19402"/>
                    <a:pt x="9478" y="19567"/>
                  </a:cubicBezTo>
                  <a:cubicBezTo>
                    <a:pt x="9387" y="19657"/>
                    <a:pt x="9297" y="19704"/>
                    <a:pt x="9217" y="19704"/>
                  </a:cubicBezTo>
                  <a:cubicBezTo>
                    <a:pt x="9151" y="19704"/>
                    <a:pt x="9092" y="19673"/>
                    <a:pt x="9046" y="19608"/>
                  </a:cubicBezTo>
                  <a:cubicBezTo>
                    <a:pt x="8980" y="19492"/>
                    <a:pt x="8835" y="19298"/>
                    <a:pt x="8695" y="19298"/>
                  </a:cubicBezTo>
                  <a:cubicBezTo>
                    <a:pt x="8660" y="19298"/>
                    <a:pt x="8625" y="19310"/>
                    <a:pt x="8592" y="19339"/>
                  </a:cubicBezTo>
                  <a:cubicBezTo>
                    <a:pt x="8482" y="19449"/>
                    <a:pt x="8373" y="19499"/>
                    <a:pt x="8174" y="19499"/>
                  </a:cubicBezTo>
                  <a:cubicBezTo>
                    <a:pt x="8110" y="19499"/>
                    <a:pt x="8038" y="19494"/>
                    <a:pt x="7952" y="19484"/>
                  </a:cubicBezTo>
                  <a:cubicBezTo>
                    <a:pt x="7933" y="19483"/>
                    <a:pt x="7915" y="19482"/>
                    <a:pt x="7898" y="19482"/>
                  </a:cubicBezTo>
                  <a:cubicBezTo>
                    <a:pt x="7703" y="19482"/>
                    <a:pt x="7616" y="19559"/>
                    <a:pt x="7504" y="19559"/>
                  </a:cubicBezTo>
                  <a:cubicBezTo>
                    <a:pt x="7466" y="19559"/>
                    <a:pt x="7425" y="19550"/>
                    <a:pt x="7375" y="19526"/>
                  </a:cubicBezTo>
                  <a:cubicBezTo>
                    <a:pt x="7195" y="19417"/>
                    <a:pt x="7014" y="19246"/>
                    <a:pt x="7208" y="19246"/>
                  </a:cubicBezTo>
                  <a:cubicBezTo>
                    <a:pt x="7235" y="19246"/>
                    <a:pt x="7270" y="19249"/>
                    <a:pt x="7314" y="19257"/>
                  </a:cubicBezTo>
                  <a:cubicBezTo>
                    <a:pt x="7452" y="19281"/>
                    <a:pt x="7561" y="19293"/>
                    <a:pt x="7635" y="19293"/>
                  </a:cubicBezTo>
                  <a:cubicBezTo>
                    <a:pt x="7749" y="19293"/>
                    <a:pt x="7780" y="19265"/>
                    <a:pt x="7705" y="19216"/>
                  </a:cubicBezTo>
                  <a:cubicBezTo>
                    <a:pt x="7581" y="19133"/>
                    <a:pt x="7273" y="19237"/>
                    <a:pt x="7190" y="19092"/>
                  </a:cubicBezTo>
                  <a:cubicBezTo>
                    <a:pt x="7166" y="19044"/>
                    <a:pt x="7130" y="19031"/>
                    <a:pt x="7093" y="19031"/>
                  </a:cubicBezTo>
                  <a:cubicBezTo>
                    <a:pt x="7048" y="19031"/>
                    <a:pt x="7002" y="19050"/>
                    <a:pt x="6973" y="19050"/>
                  </a:cubicBezTo>
                  <a:cubicBezTo>
                    <a:pt x="6944" y="19050"/>
                    <a:pt x="6933" y="19030"/>
                    <a:pt x="6963" y="18948"/>
                  </a:cubicBezTo>
                  <a:cubicBezTo>
                    <a:pt x="7045" y="18742"/>
                    <a:pt x="7499" y="18495"/>
                    <a:pt x="7562" y="18226"/>
                  </a:cubicBezTo>
                  <a:cubicBezTo>
                    <a:pt x="7603" y="17978"/>
                    <a:pt x="7293" y="17937"/>
                    <a:pt x="7067" y="17917"/>
                  </a:cubicBezTo>
                  <a:cubicBezTo>
                    <a:pt x="6839" y="17896"/>
                    <a:pt x="6902" y="17876"/>
                    <a:pt x="6922" y="17731"/>
                  </a:cubicBezTo>
                  <a:cubicBezTo>
                    <a:pt x="6940" y="17607"/>
                    <a:pt x="6601" y="17497"/>
                    <a:pt x="6404" y="17497"/>
                  </a:cubicBezTo>
                  <a:cubicBezTo>
                    <a:pt x="6373" y="17497"/>
                    <a:pt x="6346" y="17500"/>
                    <a:pt x="6324" y="17505"/>
                  </a:cubicBezTo>
                  <a:cubicBezTo>
                    <a:pt x="6178" y="17542"/>
                    <a:pt x="6177" y="17741"/>
                    <a:pt x="6049" y="17741"/>
                  </a:cubicBezTo>
                  <a:cubicBezTo>
                    <a:pt x="6033" y="17741"/>
                    <a:pt x="6015" y="17738"/>
                    <a:pt x="5995" y="17731"/>
                  </a:cubicBezTo>
                  <a:cubicBezTo>
                    <a:pt x="5817" y="17692"/>
                    <a:pt x="5958" y="17504"/>
                    <a:pt x="5866" y="17504"/>
                  </a:cubicBezTo>
                  <a:cubicBezTo>
                    <a:pt x="5861" y="17504"/>
                    <a:pt x="5856" y="17504"/>
                    <a:pt x="5849" y="17505"/>
                  </a:cubicBezTo>
                  <a:cubicBezTo>
                    <a:pt x="5781" y="17505"/>
                    <a:pt x="5667" y="17569"/>
                    <a:pt x="5531" y="17569"/>
                  </a:cubicBezTo>
                  <a:cubicBezTo>
                    <a:pt x="5463" y="17569"/>
                    <a:pt x="5389" y="17553"/>
                    <a:pt x="5313" y="17505"/>
                  </a:cubicBezTo>
                  <a:cubicBezTo>
                    <a:pt x="5087" y="17381"/>
                    <a:pt x="4881" y="17299"/>
                    <a:pt x="4860" y="17154"/>
                  </a:cubicBezTo>
                  <a:cubicBezTo>
                    <a:pt x="4819" y="17030"/>
                    <a:pt x="4901" y="16948"/>
                    <a:pt x="4530" y="16763"/>
                  </a:cubicBezTo>
                  <a:cubicBezTo>
                    <a:pt x="4163" y="16588"/>
                    <a:pt x="4122" y="16451"/>
                    <a:pt x="4016" y="16451"/>
                  </a:cubicBezTo>
                  <a:cubicBezTo>
                    <a:pt x="4009" y="16451"/>
                    <a:pt x="4002" y="16452"/>
                    <a:pt x="3994" y="16453"/>
                  </a:cubicBezTo>
                  <a:cubicBezTo>
                    <a:pt x="3881" y="16472"/>
                    <a:pt x="3855" y="16645"/>
                    <a:pt x="3758" y="16645"/>
                  </a:cubicBezTo>
                  <a:cubicBezTo>
                    <a:pt x="3748" y="16645"/>
                    <a:pt x="3738" y="16643"/>
                    <a:pt x="3727" y="16639"/>
                  </a:cubicBezTo>
                  <a:cubicBezTo>
                    <a:pt x="3582" y="16598"/>
                    <a:pt x="3747" y="16412"/>
                    <a:pt x="3582" y="16412"/>
                  </a:cubicBezTo>
                  <a:cubicBezTo>
                    <a:pt x="3397" y="16412"/>
                    <a:pt x="2737" y="16700"/>
                    <a:pt x="2448" y="16887"/>
                  </a:cubicBezTo>
                  <a:cubicBezTo>
                    <a:pt x="2180" y="17071"/>
                    <a:pt x="2262" y="17216"/>
                    <a:pt x="1871" y="17401"/>
                  </a:cubicBezTo>
                  <a:cubicBezTo>
                    <a:pt x="1459" y="17607"/>
                    <a:pt x="1211" y="17772"/>
                    <a:pt x="1583" y="17814"/>
                  </a:cubicBezTo>
                  <a:cubicBezTo>
                    <a:pt x="1954" y="17835"/>
                    <a:pt x="2943" y="17959"/>
                    <a:pt x="3169" y="17959"/>
                  </a:cubicBezTo>
                  <a:cubicBezTo>
                    <a:pt x="3375" y="17937"/>
                    <a:pt x="3623" y="17629"/>
                    <a:pt x="3809" y="17505"/>
                  </a:cubicBezTo>
                  <a:cubicBezTo>
                    <a:pt x="3878" y="17457"/>
                    <a:pt x="3931" y="17438"/>
                    <a:pt x="3967" y="17438"/>
                  </a:cubicBezTo>
                  <a:cubicBezTo>
                    <a:pt x="4040" y="17438"/>
                    <a:pt x="4049" y="17511"/>
                    <a:pt x="3994" y="17566"/>
                  </a:cubicBezTo>
                  <a:cubicBezTo>
                    <a:pt x="3911" y="17670"/>
                    <a:pt x="3994" y="17690"/>
                    <a:pt x="4365" y="17711"/>
                  </a:cubicBezTo>
                  <a:cubicBezTo>
                    <a:pt x="4736" y="17711"/>
                    <a:pt x="4860" y="17711"/>
                    <a:pt x="4942" y="17649"/>
                  </a:cubicBezTo>
                  <a:cubicBezTo>
                    <a:pt x="4955" y="17639"/>
                    <a:pt x="4970" y="17635"/>
                    <a:pt x="4986" y="17635"/>
                  </a:cubicBezTo>
                  <a:cubicBezTo>
                    <a:pt x="5078" y="17635"/>
                    <a:pt x="5203" y="17765"/>
                    <a:pt x="5046" y="17835"/>
                  </a:cubicBezTo>
                  <a:cubicBezTo>
                    <a:pt x="4860" y="17917"/>
                    <a:pt x="4799" y="18330"/>
                    <a:pt x="4860" y="18412"/>
                  </a:cubicBezTo>
                  <a:cubicBezTo>
                    <a:pt x="4901" y="18495"/>
                    <a:pt x="5335" y="18536"/>
                    <a:pt x="5294" y="18638"/>
                  </a:cubicBezTo>
                  <a:cubicBezTo>
                    <a:pt x="5231" y="18721"/>
                    <a:pt x="4964" y="18927"/>
                    <a:pt x="5129" y="19009"/>
                  </a:cubicBezTo>
                  <a:cubicBezTo>
                    <a:pt x="5272" y="19092"/>
                    <a:pt x="4881" y="19319"/>
                    <a:pt x="5129" y="19339"/>
                  </a:cubicBezTo>
                  <a:cubicBezTo>
                    <a:pt x="5154" y="19343"/>
                    <a:pt x="5177" y="19345"/>
                    <a:pt x="5197" y="19345"/>
                  </a:cubicBezTo>
                  <a:cubicBezTo>
                    <a:pt x="5348" y="19345"/>
                    <a:pt x="5381" y="19244"/>
                    <a:pt x="5453" y="19244"/>
                  </a:cubicBezTo>
                  <a:cubicBezTo>
                    <a:pt x="5467" y="19244"/>
                    <a:pt x="5482" y="19248"/>
                    <a:pt x="5500" y="19257"/>
                  </a:cubicBezTo>
                  <a:cubicBezTo>
                    <a:pt x="5623" y="19298"/>
                    <a:pt x="5932" y="19361"/>
                    <a:pt x="5912" y="19463"/>
                  </a:cubicBezTo>
                  <a:cubicBezTo>
                    <a:pt x="5891" y="19567"/>
                    <a:pt x="5520" y="19526"/>
                    <a:pt x="5478" y="19608"/>
                  </a:cubicBezTo>
                  <a:cubicBezTo>
                    <a:pt x="5417" y="19691"/>
                    <a:pt x="5335" y="19897"/>
                    <a:pt x="5190" y="19979"/>
                  </a:cubicBezTo>
                  <a:cubicBezTo>
                    <a:pt x="5113" y="20030"/>
                    <a:pt x="5179" y="20065"/>
                    <a:pt x="5284" y="20065"/>
                  </a:cubicBezTo>
                  <a:cubicBezTo>
                    <a:pt x="5349" y="20065"/>
                    <a:pt x="5429" y="20052"/>
                    <a:pt x="5500" y="20020"/>
                  </a:cubicBezTo>
                  <a:cubicBezTo>
                    <a:pt x="5547" y="20003"/>
                    <a:pt x="5592" y="19995"/>
                    <a:pt x="5631" y="19995"/>
                  </a:cubicBezTo>
                  <a:cubicBezTo>
                    <a:pt x="5730" y="19995"/>
                    <a:pt x="5791" y="20044"/>
                    <a:pt x="5747" y="20103"/>
                  </a:cubicBezTo>
                  <a:cubicBezTo>
                    <a:pt x="5706" y="20185"/>
                    <a:pt x="6283" y="20453"/>
                    <a:pt x="6138" y="20515"/>
                  </a:cubicBezTo>
                  <a:cubicBezTo>
                    <a:pt x="6122" y="20523"/>
                    <a:pt x="6104" y="20527"/>
                    <a:pt x="6085" y="20527"/>
                  </a:cubicBezTo>
                  <a:cubicBezTo>
                    <a:pt x="5969" y="20527"/>
                    <a:pt x="5802" y="20406"/>
                    <a:pt x="5640" y="20406"/>
                  </a:cubicBezTo>
                  <a:cubicBezTo>
                    <a:pt x="5620" y="20406"/>
                    <a:pt x="5601" y="20407"/>
                    <a:pt x="5582" y="20411"/>
                  </a:cubicBezTo>
                  <a:cubicBezTo>
                    <a:pt x="5553" y="20417"/>
                    <a:pt x="5525" y="20420"/>
                    <a:pt x="5499" y="20420"/>
                  </a:cubicBezTo>
                  <a:cubicBezTo>
                    <a:pt x="5339" y="20420"/>
                    <a:pt x="5226" y="20329"/>
                    <a:pt x="5066" y="20329"/>
                  </a:cubicBezTo>
                  <a:cubicBezTo>
                    <a:pt x="4881" y="20329"/>
                    <a:pt x="4716" y="20433"/>
                    <a:pt x="4736" y="20639"/>
                  </a:cubicBezTo>
                  <a:cubicBezTo>
                    <a:pt x="4777" y="20845"/>
                    <a:pt x="4593" y="20886"/>
                    <a:pt x="4758" y="20989"/>
                  </a:cubicBezTo>
                  <a:cubicBezTo>
                    <a:pt x="4893" y="21090"/>
                    <a:pt x="4917" y="21191"/>
                    <a:pt x="4989" y="21191"/>
                  </a:cubicBezTo>
                  <a:cubicBezTo>
                    <a:pt x="5005" y="21191"/>
                    <a:pt x="5024" y="21186"/>
                    <a:pt x="5046" y="21175"/>
                  </a:cubicBezTo>
                  <a:cubicBezTo>
                    <a:pt x="5118" y="21144"/>
                    <a:pt x="5185" y="21128"/>
                    <a:pt x="5252" y="21128"/>
                  </a:cubicBezTo>
                  <a:cubicBezTo>
                    <a:pt x="5319" y="21128"/>
                    <a:pt x="5386" y="21144"/>
                    <a:pt x="5459" y="21175"/>
                  </a:cubicBezTo>
                  <a:cubicBezTo>
                    <a:pt x="5623" y="21257"/>
                    <a:pt x="5643" y="21483"/>
                    <a:pt x="5623" y="21629"/>
                  </a:cubicBezTo>
                  <a:cubicBezTo>
                    <a:pt x="5605" y="21769"/>
                    <a:pt x="5782" y="21909"/>
                    <a:pt x="5670" y="21909"/>
                  </a:cubicBezTo>
                  <a:cubicBezTo>
                    <a:pt x="5650" y="21909"/>
                    <a:pt x="5622" y="21905"/>
                    <a:pt x="5582" y="21896"/>
                  </a:cubicBezTo>
                  <a:cubicBezTo>
                    <a:pt x="5555" y="21892"/>
                    <a:pt x="5530" y="21890"/>
                    <a:pt x="5505" y="21890"/>
                  </a:cubicBezTo>
                  <a:cubicBezTo>
                    <a:pt x="5320" y="21890"/>
                    <a:pt x="5200" y="21987"/>
                    <a:pt x="5104" y="21987"/>
                  </a:cubicBezTo>
                  <a:cubicBezTo>
                    <a:pt x="5076" y="21987"/>
                    <a:pt x="5050" y="21979"/>
                    <a:pt x="5025" y="21958"/>
                  </a:cubicBezTo>
                  <a:cubicBezTo>
                    <a:pt x="4901" y="21854"/>
                    <a:pt x="4819" y="21772"/>
                    <a:pt x="4901" y="21690"/>
                  </a:cubicBezTo>
                  <a:cubicBezTo>
                    <a:pt x="4985" y="21623"/>
                    <a:pt x="4785" y="21502"/>
                    <a:pt x="4607" y="21502"/>
                  </a:cubicBezTo>
                  <a:cubicBezTo>
                    <a:pt x="4565" y="21502"/>
                    <a:pt x="4524" y="21509"/>
                    <a:pt x="4489" y="21525"/>
                  </a:cubicBezTo>
                  <a:cubicBezTo>
                    <a:pt x="4324" y="21607"/>
                    <a:pt x="4840" y="21752"/>
                    <a:pt x="4571" y="21813"/>
                  </a:cubicBezTo>
                  <a:cubicBezTo>
                    <a:pt x="4506" y="21823"/>
                    <a:pt x="4450" y="21828"/>
                    <a:pt x="4397" y="21828"/>
                  </a:cubicBezTo>
                  <a:cubicBezTo>
                    <a:pt x="4234" y="21828"/>
                    <a:pt x="4110" y="21778"/>
                    <a:pt x="3892" y="21670"/>
                  </a:cubicBezTo>
                  <a:cubicBezTo>
                    <a:pt x="3795" y="21624"/>
                    <a:pt x="3718" y="21607"/>
                    <a:pt x="3655" y="21607"/>
                  </a:cubicBezTo>
                  <a:cubicBezTo>
                    <a:pt x="3517" y="21607"/>
                    <a:pt x="3447" y="21689"/>
                    <a:pt x="3375" y="21731"/>
                  </a:cubicBezTo>
                  <a:cubicBezTo>
                    <a:pt x="3363" y="21740"/>
                    <a:pt x="3353" y="21744"/>
                    <a:pt x="3344" y="21744"/>
                  </a:cubicBezTo>
                  <a:cubicBezTo>
                    <a:pt x="3295" y="21744"/>
                    <a:pt x="3272" y="21642"/>
                    <a:pt x="3159" y="21642"/>
                  </a:cubicBezTo>
                  <a:cubicBezTo>
                    <a:pt x="3144" y="21642"/>
                    <a:pt x="3127" y="21644"/>
                    <a:pt x="3108" y="21648"/>
                  </a:cubicBezTo>
                  <a:cubicBezTo>
                    <a:pt x="3082" y="21657"/>
                    <a:pt x="3059" y="21661"/>
                    <a:pt x="3039" y="21661"/>
                  </a:cubicBezTo>
                  <a:cubicBezTo>
                    <a:pt x="2914" y="21661"/>
                    <a:pt x="2901" y="21513"/>
                    <a:pt x="3026" y="21442"/>
                  </a:cubicBezTo>
                  <a:cubicBezTo>
                    <a:pt x="3152" y="21352"/>
                    <a:pt x="2831" y="21164"/>
                    <a:pt x="2669" y="21164"/>
                  </a:cubicBezTo>
                  <a:cubicBezTo>
                    <a:pt x="2647" y="21164"/>
                    <a:pt x="2628" y="21168"/>
                    <a:pt x="2613" y="21175"/>
                  </a:cubicBezTo>
                  <a:cubicBezTo>
                    <a:pt x="2509" y="21216"/>
                    <a:pt x="2056" y="21464"/>
                    <a:pt x="1954" y="21629"/>
                  </a:cubicBezTo>
                  <a:cubicBezTo>
                    <a:pt x="1850" y="21772"/>
                    <a:pt x="1437" y="21917"/>
                    <a:pt x="1583" y="22000"/>
                  </a:cubicBezTo>
                  <a:cubicBezTo>
                    <a:pt x="1726" y="22102"/>
                    <a:pt x="1665" y="22226"/>
                    <a:pt x="1479" y="22349"/>
                  </a:cubicBezTo>
                  <a:cubicBezTo>
                    <a:pt x="1316" y="22441"/>
                    <a:pt x="1248" y="22563"/>
                    <a:pt x="1430" y="22563"/>
                  </a:cubicBezTo>
                  <a:cubicBezTo>
                    <a:pt x="1455" y="22563"/>
                    <a:pt x="1485" y="22560"/>
                    <a:pt x="1520" y="22555"/>
                  </a:cubicBezTo>
                  <a:cubicBezTo>
                    <a:pt x="1551" y="22549"/>
                    <a:pt x="1575" y="22546"/>
                    <a:pt x="1592" y="22546"/>
                  </a:cubicBezTo>
                  <a:cubicBezTo>
                    <a:pt x="1735" y="22546"/>
                    <a:pt x="1464" y="22746"/>
                    <a:pt x="1685" y="22783"/>
                  </a:cubicBezTo>
                  <a:cubicBezTo>
                    <a:pt x="1713" y="22786"/>
                    <a:pt x="1741" y="22787"/>
                    <a:pt x="1769" y="22787"/>
                  </a:cubicBezTo>
                  <a:cubicBezTo>
                    <a:pt x="1968" y="22787"/>
                    <a:pt x="2159" y="22726"/>
                    <a:pt x="2303" y="22618"/>
                  </a:cubicBezTo>
                  <a:cubicBezTo>
                    <a:pt x="2359" y="22569"/>
                    <a:pt x="2411" y="22548"/>
                    <a:pt x="2451" y="22548"/>
                  </a:cubicBezTo>
                  <a:cubicBezTo>
                    <a:pt x="2529" y="22548"/>
                    <a:pt x="2564" y="22626"/>
                    <a:pt x="2509" y="22720"/>
                  </a:cubicBezTo>
                  <a:cubicBezTo>
                    <a:pt x="2427" y="22866"/>
                    <a:pt x="2716" y="22824"/>
                    <a:pt x="2674" y="22989"/>
                  </a:cubicBezTo>
                  <a:cubicBezTo>
                    <a:pt x="2633" y="23154"/>
                    <a:pt x="2633" y="23380"/>
                    <a:pt x="2963" y="23402"/>
                  </a:cubicBezTo>
                  <a:cubicBezTo>
                    <a:pt x="3029" y="23410"/>
                    <a:pt x="3077" y="23413"/>
                    <a:pt x="3113" y="23413"/>
                  </a:cubicBezTo>
                  <a:cubicBezTo>
                    <a:pt x="3258" y="23413"/>
                    <a:pt x="3215" y="23360"/>
                    <a:pt x="3397" y="23360"/>
                  </a:cubicBezTo>
                  <a:cubicBezTo>
                    <a:pt x="3477" y="23360"/>
                    <a:pt x="3553" y="23362"/>
                    <a:pt x="3629" y="23362"/>
                  </a:cubicBezTo>
                  <a:cubicBezTo>
                    <a:pt x="3787" y="23362"/>
                    <a:pt x="3944" y="23353"/>
                    <a:pt x="4139" y="23298"/>
                  </a:cubicBezTo>
                  <a:cubicBezTo>
                    <a:pt x="4406" y="23215"/>
                    <a:pt x="4634" y="23278"/>
                    <a:pt x="4530" y="23072"/>
                  </a:cubicBezTo>
                  <a:cubicBezTo>
                    <a:pt x="4447" y="22927"/>
                    <a:pt x="4634" y="22844"/>
                    <a:pt x="4571" y="22720"/>
                  </a:cubicBezTo>
                  <a:cubicBezTo>
                    <a:pt x="4529" y="22657"/>
                    <a:pt x="4618" y="22615"/>
                    <a:pt x="4694" y="22615"/>
                  </a:cubicBezTo>
                  <a:cubicBezTo>
                    <a:pt x="4766" y="22615"/>
                    <a:pt x="4827" y="22652"/>
                    <a:pt x="4758" y="22742"/>
                  </a:cubicBezTo>
                  <a:cubicBezTo>
                    <a:pt x="4651" y="22901"/>
                    <a:pt x="4682" y="23108"/>
                    <a:pt x="4786" y="23108"/>
                  </a:cubicBezTo>
                  <a:cubicBezTo>
                    <a:pt x="4802" y="23108"/>
                    <a:pt x="4820" y="23103"/>
                    <a:pt x="4840" y="23092"/>
                  </a:cubicBezTo>
                  <a:cubicBezTo>
                    <a:pt x="4984" y="22989"/>
                    <a:pt x="5396" y="22907"/>
                    <a:pt x="5376" y="22824"/>
                  </a:cubicBezTo>
                  <a:cubicBezTo>
                    <a:pt x="5376" y="22742"/>
                    <a:pt x="5294" y="22618"/>
                    <a:pt x="5459" y="22536"/>
                  </a:cubicBezTo>
                  <a:cubicBezTo>
                    <a:pt x="5578" y="22460"/>
                    <a:pt x="5806" y="22364"/>
                    <a:pt x="5914" y="22364"/>
                  </a:cubicBezTo>
                  <a:cubicBezTo>
                    <a:pt x="5955" y="22364"/>
                    <a:pt x="5979" y="22378"/>
                    <a:pt x="5973" y="22412"/>
                  </a:cubicBezTo>
                  <a:cubicBezTo>
                    <a:pt x="5954" y="22530"/>
                    <a:pt x="5710" y="22722"/>
                    <a:pt x="5935" y="22722"/>
                  </a:cubicBezTo>
                  <a:cubicBezTo>
                    <a:pt x="5946" y="22722"/>
                    <a:pt x="5959" y="22721"/>
                    <a:pt x="5973" y="22720"/>
                  </a:cubicBezTo>
                  <a:cubicBezTo>
                    <a:pt x="6262" y="22701"/>
                    <a:pt x="6984" y="22720"/>
                    <a:pt x="7169" y="22618"/>
                  </a:cubicBezTo>
                  <a:cubicBezTo>
                    <a:pt x="7355" y="22494"/>
                    <a:pt x="7438" y="21958"/>
                    <a:pt x="7644" y="21813"/>
                  </a:cubicBezTo>
                  <a:cubicBezTo>
                    <a:pt x="7708" y="21771"/>
                    <a:pt x="7767" y="21750"/>
                    <a:pt x="7815" y="21750"/>
                  </a:cubicBezTo>
                  <a:cubicBezTo>
                    <a:pt x="7907" y="21750"/>
                    <a:pt x="7960" y="21823"/>
                    <a:pt x="7933" y="21958"/>
                  </a:cubicBezTo>
                  <a:cubicBezTo>
                    <a:pt x="7870" y="22143"/>
                    <a:pt x="7809" y="22371"/>
                    <a:pt x="7397" y="22555"/>
                  </a:cubicBezTo>
                  <a:cubicBezTo>
                    <a:pt x="7007" y="22750"/>
                    <a:pt x="6949" y="22908"/>
                    <a:pt x="7204" y="22908"/>
                  </a:cubicBezTo>
                  <a:cubicBezTo>
                    <a:pt x="7219" y="22908"/>
                    <a:pt x="7235" y="22908"/>
                    <a:pt x="7251" y="22907"/>
                  </a:cubicBezTo>
                  <a:cubicBezTo>
                    <a:pt x="7295" y="22901"/>
                    <a:pt x="7345" y="22899"/>
                    <a:pt x="7400" y="22899"/>
                  </a:cubicBezTo>
                  <a:cubicBezTo>
                    <a:pt x="7646" y="22899"/>
                    <a:pt x="7988" y="22944"/>
                    <a:pt x="8266" y="22944"/>
                  </a:cubicBezTo>
                  <a:cubicBezTo>
                    <a:pt x="8393" y="22944"/>
                    <a:pt x="8508" y="22935"/>
                    <a:pt x="8592" y="22907"/>
                  </a:cubicBezTo>
                  <a:cubicBezTo>
                    <a:pt x="8867" y="22808"/>
                    <a:pt x="8992" y="22450"/>
                    <a:pt x="9145" y="22450"/>
                  </a:cubicBezTo>
                  <a:cubicBezTo>
                    <a:pt x="9153" y="22450"/>
                    <a:pt x="9161" y="22451"/>
                    <a:pt x="9170" y="22453"/>
                  </a:cubicBezTo>
                  <a:cubicBezTo>
                    <a:pt x="9285" y="22486"/>
                    <a:pt x="9387" y="22652"/>
                    <a:pt x="9541" y="22652"/>
                  </a:cubicBezTo>
                  <a:cubicBezTo>
                    <a:pt x="9579" y="22652"/>
                    <a:pt x="9620" y="22642"/>
                    <a:pt x="9664" y="22618"/>
                  </a:cubicBezTo>
                  <a:cubicBezTo>
                    <a:pt x="9890" y="22494"/>
                    <a:pt x="9973" y="22453"/>
                    <a:pt x="10138" y="22247"/>
                  </a:cubicBezTo>
                  <a:cubicBezTo>
                    <a:pt x="10297" y="22048"/>
                    <a:pt x="10800" y="21544"/>
                    <a:pt x="10984" y="21544"/>
                  </a:cubicBezTo>
                  <a:cubicBezTo>
                    <a:pt x="10991" y="21544"/>
                    <a:pt x="10998" y="21545"/>
                    <a:pt x="11004" y="21546"/>
                  </a:cubicBezTo>
                  <a:cubicBezTo>
                    <a:pt x="11169" y="21587"/>
                    <a:pt x="10407" y="22041"/>
                    <a:pt x="10591" y="22143"/>
                  </a:cubicBezTo>
                  <a:cubicBezTo>
                    <a:pt x="10778" y="22247"/>
                    <a:pt x="9994" y="22514"/>
                    <a:pt x="10179" y="22679"/>
                  </a:cubicBezTo>
                  <a:cubicBezTo>
                    <a:pt x="10235" y="22729"/>
                    <a:pt x="10313" y="22749"/>
                    <a:pt x="10402" y="22749"/>
                  </a:cubicBezTo>
                  <a:cubicBezTo>
                    <a:pt x="10607" y="22749"/>
                    <a:pt x="10866" y="22642"/>
                    <a:pt x="11025" y="22555"/>
                  </a:cubicBezTo>
                  <a:cubicBezTo>
                    <a:pt x="11169" y="22472"/>
                    <a:pt x="11264" y="22430"/>
                    <a:pt x="11318" y="22430"/>
                  </a:cubicBezTo>
                  <a:cubicBezTo>
                    <a:pt x="11357" y="22430"/>
                    <a:pt x="11375" y="22451"/>
                    <a:pt x="11375" y="22494"/>
                  </a:cubicBezTo>
                  <a:cubicBezTo>
                    <a:pt x="11375" y="22533"/>
                    <a:pt x="11385" y="22546"/>
                    <a:pt x="11404" y="22546"/>
                  </a:cubicBezTo>
                  <a:cubicBezTo>
                    <a:pt x="11438" y="22546"/>
                    <a:pt x="11500" y="22507"/>
                    <a:pt x="11582" y="22507"/>
                  </a:cubicBezTo>
                  <a:cubicBezTo>
                    <a:pt x="11601" y="22507"/>
                    <a:pt x="11622" y="22509"/>
                    <a:pt x="11644" y="22514"/>
                  </a:cubicBezTo>
                  <a:cubicBezTo>
                    <a:pt x="11727" y="22551"/>
                    <a:pt x="11783" y="22573"/>
                    <a:pt x="11852" y="22573"/>
                  </a:cubicBezTo>
                  <a:cubicBezTo>
                    <a:pt x="11901" y="22573"/>
                    <a:pt x="11957" y="22561"/>
                    <a:pt x="12035" y="22536"/>
                  </a:cubicBezTo>
                  <a:cubicBezTo>
                    <a:pt x="12059" y="22524"/>
                    <a:pt x="12083" y="22519"/>
                    <a:pt x="12108" y="22519"/>
                  </a:cubicBezTo>
                  <a:cubicBezTo>
                    <a:pt x="12229" y="22519"/>
                    <a:pt x="12359" y="22635"/>
                    <a:pt x="12489" y="22635"/>
                  </a:cubicBezTo>
                  <a:cubicBezTo>
                    <a:pt x="12517" y="22635"/>
                    <a:pt x="12544" y="22630"/>
                    <a:pt x="12571" y="22618"/>
                  </a:cubicBezTo>
                  <a:cubicBezTo>
                    <a:pt x="12697" y="22580"/>
                    <a:pt x="12831" y="22542"/>
                    <a:pt x="12954" y="22542"/>
                  </a:cubicBezTo>
                  <a:cubicBezTo>
                    <a:pt x="13032" y="22542"/>
                    <a:pt x="13105" y="22557"/>
                    <a:pt x="13169" y="22597"/>
                  </a:cubicBezTo>
                  <a:cubicBezTo>
                    <a:pt x="13313" y="22679"/>
                    <a:pt x="13953" y="22742"/>
                    <a:pt x="14241" y="22844"/>
                  </a:cubicBezTo>
                  <a:cubicBezTo>
                    <a:pt x="14550" y="22968"/>
                    <a:pt x="15127" y="23298"/>
                    <a:pt x="15107" y="23360"/>
                  </a:cubicBezTo>
                  <a:cubicBezTo>
                    <a:pt x="15086" y="23421"/>
                    <a:pt x="14962" y="23628"/>
                    <a:pt x="14715" y="23731"/>
                  </a:cubicBezTo>
                  <a:cubicBezTo>
                    <a:pt x="14467" y="23834"/>
                    <a:pt x="14613" y="23999"/>
                    <a:pt x="14778" y="24164"/>
                  </a:cubicBezTo>
                  <a:cubicBezTo>
                    <a:pt x="14921" y="24309"/>
                    <a:pt x="15025" y="24597"/>
                    <a:pt x="15149" y="24617"/>
                  </a:cubicBezTo>
                  <a:cubicBezTo>
                    <a:pt x="15272" y="24617"/>
                    <a:pt x="15520" y="24658"/>
                    <a:pt x="15437" y="24700"/>
                  </a:cubicBezTo>
                  <a:cubicBezTo>
                    <a:pt x="15355" y="24741"/>
                    <a:pt x="14736" y="24886"/>
                    <a:pt x="14550" y="24988"/>
                  </a:cubicBezTo>
                  <a:cubicBezTo>
                    <a:pt x="14344" y="25071"/>
                    <a:pt x="14324" y="25422"/>
                    <a:pt x="14179" y="25483"/>
                  </a:cubicBezTo>
                  <a:cubicBezTo>
                    <a:pt x="14035" y="25524"/>
                    <a:pt x="13788" y="25731"/>
                    <a:pt x="13808" y="25834"/>
                  </a:cubicBezTo>
                  <a:cubicBezTo>
                    <a:pt x="13829" y="25937"/>
                    <a:pt x="13582" y="26164"/>
                    <a:pt x="13643" y="26225"/>
                  </a:cubicBezTo>
                  <a:cubicBezTo>
                    <a:pt x="13705" y="26288"/>
                    <a:pt x="13725" y="26473"/>
                    <a:pt x="13478" y="26700"/>
                  </a:cubicBezTo>
                  <a:cubicBezTo>
                    <a:pt x="13252" y="26926"/>
                    <a:pt x="13169" y="27154"/>
                    <a:pt x="13148" y="27236"/>
                  </a:cubicBezTo>
                  <a:cubicBezTo>
                    <a:pt x="13148" y="27339"/>
                    <a:pt x="13046" y="27443"/>
                    <a:pt x="12777" y="27566"/>
                  </a:cubicBezTo>
                  <a:cubicBezTo>
                    <a:pt x="12488" y="27710"/>
                    <a:pt x="12303" y="27896"/>
                    <a:pt x="12117" y="27998"/>
                  </a:cubicBezTo>
                  <a:cubicBezTo>
                    <a:pt x="11932" y="28102"/>
                    <a:pt x="11974" y="28287"/>
                    <a:pt x="12139" y="28308"/>
                  </a:cubicBezTo>
                  <a:cubicBezTo>
                    <a:pt x="12323" y="28350"/>
                    <a:pt x="12510" y="28391"/>
                    <a:pt x="12571" y="28493"/>
                  </a:cubicBezTo>
                  <a:cubicBezTo>
                    <a:pt x="12612" y="28617"/>
                    <a:pt x="13065" y="28823"/>
                    <a:pt x="13230" y="28927"/>
                  </a:cubicBezTo>
                  <a:cubicBezTo>
                    <a:pt x="13395" y="29009"/>
                    <a:pt x="13189" y="29257"/>
                    <a:pt x="13334" y="29339"/>
                  </a:cubicBezTo>
                  <a:cubicBezTo>
                    <a:pt x="13478" y="29422"/>
                    <a:pt x="13354" y="29524"/>
                    <a:pt x="13313" y="29710"/>
                  </a:cubicBezTo>
                  <a:cubicBezTo>
                    <a:pt x="13272" y="29895"/>
                    <a:pt x="13560" y="29958"/>
                    <a:pt x="13478" y="29978"/>
                  </a:cubicBezTo>
                  <a:cubicBezTo>
                    <a:pt x="13404" y="30015"/>
                    <a:pt x="13347" y="30300"/>
                    <a:pt x="13262" y="30300"/>
                  </a:cubicBezTo>
                  <a:cubicBezTo>
                    <a:pt x="13252" y="30300"/>
                    <a:pt x="13241" y="30296"/>
                    <a:pt x="13230" y="30288"/>
                  </a:cubicBezTo>
                  <a:cubicBezTo>
                    <a:pt x="13157" y="30251"/>
                    <a:pt x="12998" y="30207"/>
                    <a:pt x="12872" y="30207"/>
                  </a:cubicBezTo>
                  <a:cubicBezTo>
                    <a:pt x="12784" y="30207"/>
                    <a:pt x="12711" y="30228"/>
                    <a:pt x="12694" y="30288"/>
                  </a:cubicBezTo>
                  <a:cubicBezTo>
                    <a:pt x="12665" y="30376"/>
                    <a:pt x="12667" y="30453"/>
                    <a:pt x="12611" y="30453"/>
                  </a:cubicBezTo>
                  <a:cubicBezTo>
                    <a:pt x="12589" y="30453"/>
                    <a:pt x="12557" y="30441"/>
                    <a:pt x="12510" y="30411"/>
                  </a:cubicBezTo>
                  <a:cubicBezTo>
                    <a:pt x="12345" y="30308"/>
                    <a:pt x="12633" y="30225"/>
                    <a:pt x="12345" y="30225"/>
                  </a:cubicBezTo>
                  <a:cubicBezTo>
                    <a:pt x="12272" y="30230"/>
                    <a:pt x="12206" y="30235"/>
                    <a:pt x="12149" y="30235"/>
                  </a:cubicBezTo>
                  <a:cubicBezTo>
                    <a:pt x="11980" y="30235"/>
                    <a:pt x="11881" y="30199"/>
                    <a:pt x="11850" y="30060"/>
                  </a:cubicBezTo>
                  <a:cubicBezTo>
                    <a:pt x="11787" y="29875"/>
                    <a:pt x="11540" y="29834"/>
                    <a:pt x="11438" y="29669"/>
                  </a:cubicBezTo>
                  <a:cubicBezTo>
                    <a:pt x="11314" y="29504"/>
                    <a:pt x="11108" y="29546"/>
                    <a:pt x="11086" y="29339"/>
                  </a:cubicBezTo>
                  <a:cubicBezTo>
                    <a:pt x="11069" y="29161"/>
                    <a:pt x="10943" y="28997"/>
                    <a:pt x="10815" y="28997"/>
                  </a:cubicBezTo>
                  <a:cubicBezTo>
                    <a:pt x="10796" y="28997"/>
                    <a:pt x="10776" y="29001"/>
                    <a:pt x="10756" y="29009"/>
                  </a:cubicBezTo>
                  <a:cubicBezTo>
                    <a:pt x="10633" y="29070"/>
                    <a:pt x="10407" y="29235"/>
                    <a:pt x="9890" y="29235"/>
                  </a:cubicBezTo>
                  <a:cubicBezTo>
                    <a:pt x="9533" y="29235"/>
                    <a:pt x="9231" y="29309"/>
                    <a:pt x="8965" y="29309"/>
                  </a:cubicBezTo>
                  <a:cubicBezTo>
                    <a:pt x="8832" y="29309"/>
                    <a:pt x="8709" y="29290"/>
                    <a:pt x="8592" y="29235"/>
                  </a:cubicBezTo>
                  <a:cubicBezTo>
                    <a:pt x="8221" y="29092"/>
                    <a:pt x="7787" y="28864"/>
                    <a:pt x="7685" y="28597"/>
                  </a:cubicBezTo>
                  <a:cubicBezTo>
                    <a:pt x="7562" y="28350"/>
                    <a:pt x="7809" y="27998"/>
                    <a:pt x="7829" y="27875"/>
                  </a:cubicBezTo>
                  <a:cubicBezTo>
                    <a:pt x="7829" y="27751"/>
                    <a:pt x="7540" y="27731"/>
                    <a:pt x="7232" y="27710"/>
                  </a:cubicBezTo>
                  <a:cubicBezTo>
                    <a:pt x="6961" y="27710"/>
                    <a:pt x="6926" y="27600"/>
                    <a:pt x="6826" y="27600"/>
                  </a:cubicBezTo>
                  <a:cubicBezTo>
                    <a:pt x="6812" y="27600"/>
                    <a:pt x="6796" y="27602"/>
                    <a:pt x="6778" y="27607"/>
                  </a:cubicBezTo>
                  <a:cubicBezTo>
                    <a:pt x="6706" y="27632"/>
                    <a:pt x="6654" y="27677"/>
                    <a:pt x="6578" y="27677"/>
                  </a:cubicBezTo>
                  <a:cubicBezTo>
                    <a:pt x="6525" y="27677"/>
                    <a:pt x="6459" y="27654"/>
                    <a:pt x="6366" y="27586"/>
                  </a:cubicBezTo>
                  <a:cubicBezTo>
                    <a:pt x="6160" y="27421"/>
                    <a:pt x="6262" y="27380"/>
                    <a:pt x="6138" y="27236"/>
                  </a:cubicBezTo>
                  <a:cubicBezTo>
                    <a:pt x="6014" y="27113"/>
                    <a:pt x="6118" y="27071"/>
                    <a:pt x="6014" y="27009"/>
                  </a:cubicBezTo>
                  <a:cubicBezTo>
                    <a:pt x="5993" y="26993"/>
                    <a:pt x="5969" y="26988"/>
                    <a:pt x="5943" y="26988"/>
                  </a:cubicBezTo>
                  <a:cubicBezTo>
                    <a:pt x="5900" y="26988"/>
                    <a:pt x="5850" y="27001"/>
                    <a:pt x="5795" y="27001"/>
                  </a:cubicBezTo>
                  <a:cubicBezTo>
                    <a:pt x="5754" y="27001"/>
                    <a:pt x="5711" y="26994"/>
                    <a:pt x="5665" y="26968"/>
                  </a:cubicBezTo>
                  <a:cubicBezTo>
                    <a:pt x="5626" y="26951"/>
                    <a:pt x="5590" y="26947"/>
                    <a:pt x="5557" y="26947"/>
                  </a:cubicBezTo>
                  <a:cubicBezTo>
                    <a:pt x="5513" y="26947"/>
                    <a:pt x="5474" y="26955"/>
                    <a:pt x="5439" y="26955"/>
                  </a:cubicBezTo>
                  <a:cubicBezTo>
                    <a:pt x="5400" y="26955"/>
                    <a:pt x="5366" y="26945"/>
                    <a:pt x="5335" y="26907"/>
                  </a:cubicBezTo>
                  <a:cubicBezTo>
                    <a:pt x="5231" y="26783"/>
                    <a:pt x="5500" y="26700"/>
                    <a:pt x="5313" y="26555"/>
                  </a:cubicBezTo>
                  <a:cubicBezTo>
                    <a:pt x="5229" y="26489"/>
                    <a:pt x="5131" y="26475"/>
                    <a:pt x="5040" y="26475"/>
                  </a:cubicBezTo>
                  <a:cubicBezTo>
                    <a:pt x="4971" y="26475"/>
                    <a:pt x="4906" y="26483"/>
                    <a:pt x="4853" y="26483"/>
                  </a:cubicBezTo>
                  <a:cubicBezTo>
                    <a:pt x="4823" y="26483"/>
                    <a:pt x="4798" y="26481"/>
                    <a:pt x="4777" y="26473"/>
                  </a:cubicBezTo>
                  <a:cubicBezTo>
                    <a:pt x="4768" y="26469"/>
                    <a:pt x="4758" y="26467"/>
                    <a:pt x="4746" y="26467"/>
                  </a:cubicBezTo>
                  <a:cubicBezTo>
                    <a:pt x="4619" y="26467"/>
                    <a:pt x="4329" y="26654"/>
                    <a:pt x="4159" y="26824"/>
                  </a:cubicBezTo>
                  <a:cubicBezTo>
                    <a:pt x="3974" y="27009"/>
                    <a:pt x="4076" y="27091"/>
                    <a:pt x="3911" y="27113"/>
                  </a:cubicBezTo>
                  <a:cubicBezTo>
                    <a:pt x="3747" y="27113"/>
                    <a:pt x="3705" y="27360"/>
                    <a:pt x="3582" y="27380"/>
                  </a:cubicBezTo>
                  <a:cubicBezTo>
                    <a:pt x="3438" y="27421"/>
                    <a:pt x="3108" y="27462"/>
                    <a:pt x="2963" y="27566"/>
                  </a:cubicBezTo>
                  <a:cubicBezTo>
                    <a:pt x="2820" y="27669"/>
                    <a:pt x="2902" y="27772"/>
                    <a:pt x="2798" y="27855"/>
                  </a:cubicBezTo>
                  <a:cubicBezTo>
                    <a:pt x="2674" y="27916"/>
                    <a:pt x="2655" y="27998"/>
                    <a:pt x="2778" y="28061"/>
                  </a:cubicBezTo>
                  <a:cubicBezTo>
                    <a:pt x="2902" y="28144"/>
                    <a:pt x="2613" y="28144"/>
                    <a:pt x="2716" y="28287"/>
                  </a:cubicBezTo>
                  <a:cubicBezTo>
                    <a:pt x="2839" y="28432"/>
                    <a:pt x="2613" y="28452"/>
                    <a:pt x="2778" y="28556"/>
                  </a:cubicBezTo>
                  <a:cubicBezTo>
                    <a:pt x="2943" y="28680"/>
                    <a:pt x="2551" y="28927"/>
                    <a:pt x="2407" y="29009"/>
                  </a:cubicBezTo>
                  <a:cubicBezTo>
                    <a:pt x="2284" y="29070"/>
                    <a:pt x="2468" y="29174"/>
                    <a:pt x="2262" y="29194"/>
                  </a:cubicBezTo>
                  <a:cubicBezTo>
                    <a:pt x="2056" y="29235"/>
                    <a:pt x="1932" y="29298"/>
                    <a:pt x="2036" y="29359"/>
                  </a:cubicBezTo>
                  <a:cubicBezTo>
                    <a:pt x="2138" y="29422"/>
                    <a:pt x="2345" y="29318"/>
                    <a:pt x="2572" y="29504"/>
                  </a:cubicBezTo>
                  <a:cubicBezTo>
                    <a:pt x="2820" y="29669"/>
                    <a:pt x="2839" y="29834"/>
                    <a:pt x="3046" y="29834"/>
                  </a:cubicBezTo>
                  <a:cubicBezTo>
                    <a:pt x="3054" y="29833"/>
                    <a:pt x="3062" y="29833"/>
                    <a:pt x="3069" y="29833"/>
                  </a:cubicBezTo>
                  <a:cubicBezTo>
                    <a:pt x="3230" y="29833"/>
                    <a:pt x="2993" y="30062"/>
                    <a:pt x="3191" y="30101"/>
                  </a:cubicBezTo>
                  <a:cubicBezTo>
                    <a:pt x="3375" y="30184"/>
                    <a:pt x="3293" y="30246"/>
                    <a:pt x="3108" y="30349"/>
                  </a:cubicBezTo>
                  <a:cubicBezTo>
                    <a:pt x="2922" y="30431"/>
                    <a:pt x="3252" y="30618"/>
                    <a:pt x="3067" y="30637"/>
                  </a:cubicBezTo>
                  <a:cubicBezTo>
                    <a:pt x="2861" y="30659"/>
                    <a:pt x="3149" y="30802"/>
                    <a:pt x="3026" y="30885"/>
                  </a:cubicBezTo>
                  <a:cubicBezTo>
                    <a:pt x="2931" y="30948"/>
                    <a:pt x="2641" y="31036"/>
                    <a:pt x="2446" y="31036"/>
                  </a:cubicBezTo>
                  <a:cubicBezTo>
                    <a:pt x="2387" y="31036"/>
                    <a:pt x="2337" y="31028"/>
                    <a:pt x="2303" y="31008"/>
                  </a:cubicBezTo>
                  <a:cubicBezTo>
                    <a:pt x="2263" y="30985"/>
                    <a:pt x="2215" y="30975"/>
                    <a:pt x="2168" y="30975"/>
                  </a:cubicBezTo>
                  <a:cubicBezTo>
                    <a:pt x="2046" y="30975"/>
                    <a:pt x="1929" y="31043"/>
                    <a:pt x="1973" y="31132"/>
                  </a:cubicBezTo>
                  <a:cubicBezTo>
                    <a:pt x="1989" y="31169"/>
                    <a:pt x="1985" y="31182"/>
                    <a:pt x="1968" y="31182"/>
                  </a:cubicBezTo>
                  <a:cubicBezTo>
                    <a:pt x="1928" y="31182"/>
                    <a:pt x="1818" y="31114"/>
                    <a:pt x="1720" y="31114"/>
                  </a:cubicBezTo>
                  <a:cubicBezTo>
                    <a:pt x="1693" y="31114"/>
                    <a:pt x="1667" y="31119"/>
                    <a:pt x="1644" y="31132"/>
                  </a:cubicBezTo>
                  <a:cubicBezTo>
                    <a:pt x="1611" y="31148"/>
                    <a:pt x="1585" y="31155"/>
                    <a:pt x="1562" y="31155"/>
                  </a:cubicBezTo>
                  <a:cubicBezTo>
                    <a:pt x="1471" y="31155"/>
                    <a:pt x="1442" y="31046"/>
                    <a:pt x="1294" y="31030"/>
                  </a:cubicBezTo>
                  <a:cubicBezTo>
                    <a:pt x="1220" y="31030"/>
                    <a:pt x="1159" y="31040"/>
                    <a:pt x="1110" y="31040"/>
                  </a:cubicBezTo>
                  <a:cubicBezTo>
                    <a:pt x="1036" y="31040"/>
                    <a:pt x="989" y="31017"/>
                    <a:pt x="964" y="30906"/>
                  </a:cubicBezTo>
                  <a:cubicBezTo>
                    <a:pt x="959" y="30886"/>
                    <a:pt x="942" y="30879"/>
                    <a:pt x="916" y="30879"/>
                  </a:cubicBezTo>
                  <a:cubicBezTo>
                    <a:pt x="866" y="30879"/>
                    <a:pt x="780" y="30903"/>
                    <a:pt x="666" y="30903"/>
                  </a:cubicBezTo>
                  <a:cubicBezTo>
                    <a:pt x="597" y="30903"/>
                    <a:pt x="517" y="30894"/>
                    <a:pt x="428" y="30865"/>
                  </a:cubicBezTo>
                  <a:cubicBezTo>
                    <a:pt x="285" y="30808"/>
                    <a:pt x="173" y="30782"/>
                    <a:pt x="104" y="30782"/>
                  </a:cubicBezTo>
                  <a:cubicBezTo>
                    <a:pt x="23" y="30782"/>
                    <a:pt x="1" y="30818"/>
                    <a:pt x="57" y="30885"/>
                  </a:cubicBezTo>
                  <a:cubicBezTo>
                    <a:pt x="181" y="31030"/>
                    <a:pt x="118" y="31173"/>
                    <a:pt x="242" y="31256"/>
                  </a:cubicBezTo>
                  <a:cubicBezTo>
                    <a:pt x="387" y="31360"/>
                    <a:pt x="324" y="31668"/>
                    <a:pt x="448" y="31751"/>
                  </a:cubicBezTo>
                  <a:cubicBezTo>
                    <a:pt x="571" y="31813"/>
                    <a:pt x="510" y="31998"/>
                    <a:pt x="613" y="32039"/>
                  </a:cubicBezTo>
                  <a:cubicBezTo>
                    <a:pt x="717" y="32081"/>
                    <a:pt x="613" y="32226"/>
                    <a:pt x="717" y="32287"/>
                  </a:cubicBezTo>
                  <a:cubicBezTo>
                    <a:pt x="799" y="32369"/>
                    <a:pt x="634" y="32617"/>
                    <a:pt x="758" y="32658"/>
                  </a:cubicBezTo>
                  <a:cubicBezTo>
                    <a:pt x="882" y="32699"/>
                    <a:pt x="1005" y="32782"/>
                    <a:pt x="943" y="32844"/>
                  </a:cubicBezTo>
                  <a:cubicBezTo>
                    <a:pt x="860" y="32885"/>
                    <a:pt x="799" y="33050"/>
                    <a:pt x="964" y="33070"/>
                  </a:cubicBezTo>
                  <a:cubicBezTo>
                    <a:pt x="1022" y="33078"/>
                    <a:pt x="1104" y="33085"/>
                    <a:pt x="1187" y="33085"/>
                  </a:cubicBezTo>
                  <a:cubicBezTo>
                    <a:pt x="1338" y="33085"/>
                    <a:pt x="1493" y="33061"/>
                    <a:pt x="1520" y="32968"/>
                  </a:cubicBezTo>
                  <a:cubicBezTo>
                    <a:pt x="1540" y="32898"/>
                    <a:pt x="1628" y="32857"/>
                    <a:pt x="1692" y="32857"/>
                  </a:cubicBezTo>
                  <a:cubicBezTo>
                    <a:pt x="1760" y="32857"/>
                    <a:pt x="1801" y="32903"/>
                    <a:pt x="1706" y="33009"/>
                  </a:cubicBezTo>
                  <a:cubicBezTo>
                    <a:pt x="1520" y="33215"/>
                    <a:pt x="1396" y="33647"/>
                    <a:pt x="1520" y="33793"/>
                  </a:cubicBezTo>
                  <a:cubicBezTo>
                    <a:pt x="1644" y="33958"/>
                    <a:pt x="1685" y="34081"/>
                    <a:pt x="1418" y="34122"/>
                  </a:cubicBezTo>
                  <a:cubicBezTo>
                    <a:pt x="1149" y="34164"/>
                    <a:pt x="1437" y="34287"/>
                    <a:pt x="1190" y="34307"/>
                  </a:cubicBezTo>
                  <a:cubicBezTo>
                    <a:pt x="943" y="34329"/>
                    <a:pt x="1149" y="34617"/>
                    <a:pt x="882" y="34720"/>
                  </a:cubicBezTo>
                  <a:cubicBezTo>
                    <a:pt x="593" y="34823"/>
                    <a:pt x="571" y="35030"/>
                    <a:pt x="758" y="35049"/>
                  </a:cubicBezTo>
                  <a:cubicBezTo>
                    <a:pt x="769" y="35051"/>
                    <a:pt x="780" y="35051"/>
                    <a:pt x="791" y="35051"/>
                  </a:cubicBezTo>
                  <a:cubicBezTo>
                    <a:pt x="959" y="35051"/>
                    <a:pt x="1090" y="34903"/>
                    <a:pt x="1459" y="34865"/>
                  </a:cubicBezTo>
                  <a:cubicBezTo>
                    <a:pt x="1850" y="34823"/>
                    <a:pt x="1809" y="34700"/>
                    <a:pt x="2036" y="34700"/>
                  </a:cubicBezTo>
                  <a:cubicBezTo>
                    <a:pt x="2058" y="34702"/>
                    <a:pt x="2077" y="34703"/>
                    <a:pt x="2094" y="34703"/>
                  </a:cubicBezTo>
                  <a:cubicBezTo>
                    <a:pt x="2240" y="34703"/>
                    <a:pt x="2241" y="34635"/>
                    <a:pt x="2407" y="34617"/>
                  </a:cubicBezTo>
                  <a:cubicBezTo>
                    <a:pt x="2592" y="34617"/>
                    <a:pt x="2902" y="34782"/>
                    <a:pt x="2468" y="34782"/>
                  </a:cubicBezTo>
                  <a:cubicBezTo>
                    <a:pt x="2056" y="34802"/>
                    <a:pt x="2303" y="34906"/>
                    <a:pt x="1850" y="34926"/>
                  </a:cubicBezTo>
                  <a:cubicBezTo>
                    <a:pt x="1396" y="34967"/>
                    <a:pt x="1025" y="35091"/>
                    <a:pt x="964" y="35256"/>
                  </a:cubicBezTo>
                  <a:cubicBezTo>
                    <a:pt x="901" y="35401"/>
                    <a:pt x="1479" y="35360"/>
                    <a:pt x="1294" y="35483"/>
                  </a:cubicBezTo>
                  <a:cubicBezTo>
                    <a:pt x="1129" y="35607"/>
                    <a:pt x="675" y="35462"/>
                    <a:pt x="736" y="35731"/>
                  </a:cubicBezTo>
                  <a:cubicBezTo>
                    <a:pt x="799" y="35978"/>
                    <a:pt x="613" y="35998"/>
                    <a:pt x="860" y="36080"/>
                  </a:cubicBezTo>
                  <a:cubicBezTo>
                    <a:pt x="984" y="36112"/>
                    <a:pt x="1082" y="36127"/>
                    <a:pt x="1167" y="36127"/>
                  </a:cubicBezTo>
                  <a:cubicBezTo>
                    <a:pt x="1252" y="36127"/>
                    <a:pt x="1324" y="36112"/>
                    <a:pt x="1396" y="36080"/>
                  </a:cubicBezTo>
                  <a:cubicBezTo>
                    <a:pt x="1434" y="36061"/>
                    <a:pt x="1461" y="36053"/>
                    <a:pt x="1478" y="36053"/>
                  </a:cubicBezTo>
                  <a:cubicBezTo>
                    <a:pt x="1538" y="36053"/>
                    <a:pt x="1492" y="36145"/>
                    <a:pt x="1396" y="36225"/>
                  </a:cubicBezTo>
                  <a:cubicBezTo>
                    <a:pt x="1316" y="36306"/>
                    <a:pt x="1285" y="36362"/>
                    <a:pt x="1417" y="36362"/>
                  </a:cubicBezTo>
                  <a:cubicBezTo>
                    <a:pt x="1452" y="36362"/>
                    <a:pt x="1500" y="36358"/>
                    <a:pt x="1561" y="36349"/>
                  </a:cubicBezTo>
                  <a:cubicBezTo>
                    <a:pt x="1599" y="36346"/>
                    <a:pt x="1640" y="36345"/>
                    <a:pt x="1684" y="36345"/>
                  </a:cubicBezTo>
                  <a:cubicBezTo>
                    <a:pt x="1762" y="36345"/>
                    <a:pt x="1849" y="36348"/>
                    <a:pt x="1939" y="36348"/>
                  </a:cubicBezTo>
                  <a:cubicBezTo>
                    <a:pt x="2161" y="36348"/>
                    <a:pt x="2404" y="36330"/>
                    <a:pt x="2592" y="36204"/>
                  </a:cubicBezTo>
                  <a:cubicBezTo>
                    <a:pt x="2857" y="36046"/>
                    <a:pt x="3015" y="35948"/>
                    <a:pt x="3274" y="35948"/>
                  </a:cubicBezTo>
                  <a:cubicBezTo>
                    <a:pt x="3318" y="35948"/>
                    <a:pt x="3365" y="35951"/>
                    <a:pt x="3417" y="35957"/>
                  </a:cubicBezTo>
                  <a:cubicBezTo>
                    <a:pt x="3474" y="35964"/>
                    <a:pt x="3545" y="35967"/>
                    <a:pt x="3625" y="35967"/>
                  </a:cubicBezTo>
                  <a:cubicBezTo>
                    <a:pt x="4002" y="35967"/>
                    <a:pt x="4566" y="35890"/>
                    <a:pt x="4736" y="35772"/>
                  </a:cubicBezTo>
                  <a:cubicBezTo>
                    <a:pt x="4964" y="35627"/>
                    <a:pt x="7375" y="34205"/>
                    <a:pt x="7768" y="34184"/>
                  </a:cubicBezTo>
                  <a:cubicBezTo>
                    <a:pt x="7921" y="34184"/>
                    <a:pt x="8044" y="34180"/>
                    <a:pt x="8145" y="34180"/>
                  </a:cubicBezTo>
                  <a:cubicBezTo>
                    <a:pt x="8302" y="34180"/>
                    <a:pt x="8410" y="34188"/>
                    <a:pt x="8510" y="34225"/>
                  </a:cubicBezTo>
                  <a:cubicBezTo>
                    <a:pt x="8530" y="34232"/>
                    <a:pt x="8548" y="34236"/>
                    <a:pt x="8567" y="34236"/>
                  </a:cubicBezTo>
                  <a:cubicBezTo>
                    <a:pt x="8699" y="34236"/>
                    <a:pt x="8804" y="34057"/>
                    <a:pt x="9148" y="34040"/>
                  </a:cubicBezTo>
                  <a:cubicBezTo>
                    <a:pt x="9215" y="34033"/>
                    <a:pt x="9297" y="34030"/>
                    <a:pt x="9386" y="34030"/>
                  </a:cubicBezTo>
                  <a:cubicBezTo>
                    <a:pt x="9636" y="34030"/>
                    <a:pt x="9945" y="34052"/>
                    <a:pt x="10153" y="34052"/>
                  </a:cubicBezTo>
                  <a:cubicBezTo>
                    <a:pt x="10278" y="34052"/>
                    <a:pt x="10367" y="34044"/>
                    <a:pt x="10385" y="34019"/>
                  </a:cubicBezTo>
                  <a:cubicBezTo>
                    <a:pt x="10401" y="33992"/>
                    <a:pt x="10416" y="33982"/>
                    <a:pt x="10433" y="33982"/>
                  </a:cubicBezTo>
                  <a:cubicBezTo>
                    <a:pt x="10480" y="33982"/>
                    <a:pt x="10542" y="34065"/>
                    <a:pt x="10695" y="34081"/>
                  </a:cubicBezTo>
                  <a:cubicBezTo>
                    <a:pt x="10733" y="34089"/>
                    <a:pt x="10793" y="34091"/>
                    <a:pt x="10866" y="34091"/>
                  </a:cubicBezTo>
                  <a:cubicBezTo>
                    <a:pt x="11047" y="34091"/>
                    <a:pt x="11303" y="34075"/>
                    <a:pt x="11467" y="34075"/>
                  </a:cubicBezTo>
                  <a:cubicBezTo>
                    <a:pt x="11597" y="34075"/>
                    <a:pt x="11669" y="34085"/>
                    <a:pt x="11602" y="34122"/>
                  </a:cubicBezTo>
                  <a:cubicBezTo>
                    <a:pt x="11518" y="34164"/>
                    <a:pt x="11284" y="34172"/>
                    <a:pt x="10998" y="34172"/>
                  </a:cubicBezTo>
                  <a:cubicBezTo>
                    <a:pt x="10837" y="34172"/>
                    <a:pt x="10659" y="34170"/>
                    <a:pt x="10482" y="34170"/>
                  </a:cubicBezTo>
                  <a:cubicBezTo>
                    <a:pt x="10207" y="34170"/>
                    <a:pt x="9933" y="34175"/>
                    <a:pt x="9725" y="34205"/>
                  </a:cubicBezTo>
                  <a:cubicBezTo>
                    <a:pt x="9170" y="34287"/>
                    <a:pt x="7232" y="34802"/>
                    <a:pt x="7416" y="35153"/>
                  </a:cubicBezTo>
                  <a:cubicBezTo>
                    <a:pt x="7499" y="35319"/>
                    <a:pt x="7652" y="35369"/>
                    <a:pt x="7822" y="35369"/>
                  </a:cubicBezTo>
                  <a:cubicBezTo>
                    <a:pt x="8035" y="35369"/>
                    <a:pt x="8276" y="35290"/>
                    <a:pt x="8447" y="35256"/>
                  </a:cubicBezTo>
                  <a:cubicBezTo>
                    <a:pt x="8506" y="35241"/>
                    <a:pt x="8560" y="35235"/>
                    <a:pt x="8607" y="35235"/>
                  </a:cubicBezTo>
                  <a:cubicBezTo>
                    <a:pt x="8820" y="35235"/>
                    <a:pt x="8879" y="35363"/>
                    <a:pt x="8592" y="35379"/>
                  </a:cubicBezTo>
                  <a:cubicBezTo>
                    <a:pt x="8262" y="35379"/>
                    <a:pt x="8159" y="35566"/>
                    <a:pt x="8551" y="35585"/>
                  </a:cubicBezTo>
                  <a:cubicBezTo>
                    <a:pt x="8942" y="35607"/>
                    <a:pt x="8777" y="35772"/>
                    <a:pt x="8963" y="35896"/>
                  </a:cubicBezTo>
                  <a:cubicBezTo>
                    <a:pt x="9128" y="36019"/>
                    <a:pt x="8736" y="36328"/>
                    <a:pt x="8860" y="36410"/>
                  </a:cubicBezTo>
                  <a:cubicBezTo>
                    <a:pt x="8983" y="36514"/>
                    <a:pt x="8427" y="36926"/>
                    <a:pt x="8200" y="36968"/>
                  </a:cubicBezTo>
                  <a:cubicBezTo>
                    <a:pt x="8047" y="36993"/>
                    <a:pt x="8020" y="37042"/>
                    <a:pt x="7969" y="37042"/>
                  </a:cubicBezTo>
                  <a:cubicBezTo>
                    <a:pt x="7937" y="37042"/>
                    <a:pt x="7896" y="37023"/>
                    <a:pt x="7809" y="36968"/>
                  </a:cubicBezTo>
                  <a:cubicBezTo>
                    <a:pt x="7794" y="36960"/>
                    <a:pt x="7772" y="36957"/>
                    <a:pt x="7746" y="36957"/>
                  </a:cubicBezTo>
                  <a:cubicBezTo>
                    <a:pt x="7671" y="36957"/>
                    <a:pt x="7559" y="36979"/>
                    <a:pt x="7457" y="36979"/>
                  </a:cubicBezTo>
                  <a:cubicBezTo>
                    <a:pt x="7395" y="36979"/>
                    <a:pt x="7337" y="36972"/>
                    <a:pt x="7293" y="36946"/>
                  </a:cubicBezTo>
                  <a:cubicBezTo>
                    <a:pt x="7262" y="36931"/>
                    <a:pt x="7208" y="36925"/>
                    <a:pt x="7147" y="36925"/>
                  </a:cubicBezTo>
                  <a:cubicBezTo>
                    <a:pt x="6962" y="36925"/>
                    <a:pt x="6705" y="36983"/>
                    <a:pt x="6798" y="37029"/>
                  </a:cubicBezTo>
                  <a:cubicBezTo>
                    <a:pt x="6943" y="37091"/>
                    <a:pt x="7273" y="37152"/>
                    <a:pt x="7108" y="37215"/>
                  </a:cubicBezTo>
                  <a:cubicBezTo>
                    <a:pt x="6961" y="37289"/>
                    <a:pt x="6862" y="37428"/>
                    <a:pt x="7033" y="37428"/>
                  </a:cubicBezTo>
                  <a:cubicBezTo>
                    <a:pt x="7054" y="37428"/>
                    <a:pt x="7079" y="37426"/>
                    <a:pt x="7108" y="37421"/>
                  </a:cubicBezTo>
                  <a:cubicBezTo>
                    <a:pt x="7367" y="37402"/>
                    <a:pt x="7759" y="37185"/>
                    <a:pt x="7911" y="37185"/>
                  </a:cubicBezTo>
                  <a:cubicBezTo>
                    <a:pt x="7928" y="37185"/>
                    <a:pt x="7942" y="37187"/>
                    <a:pt x="7952" y="37194"/>
                  </a:cubicBezTo>
                  <a:cubicBezTo>
                    <a:pt x="8042" y="37239"/>
                    <a:pt x="8002" y="37316"/>
                    <a:pt x="8098" y="37316"/>
                  </a:cubicBezTo>
                  <a:cubicBezTo>
                    <a:pt x="8134" y="37316"/>
                    <a:pt x="8191" y="37305"/>
                    <a:pt x="8282" y="37276"/>
                  </a:cubicBezTo>
                  <a:cubicBezTo>
                    <a:pt x="8612" y="37174"/>
                    <a:pt x="9417" y="36968"/>
                    <a:pt x="9623" y="36823"/>
                  </a:cubicBezTo>
                  <a:cubicBezTo>
                    <a:pt x="9701" y="36780"/>
                    <a:pt x="9774" y="36767"/>
                    <a:pt x="9852" y="36767"/>
                  </a:cubicBezTo>
                  <a:cubicBezTo>
                    <a:pt x="9986" y="36767"/>
                    <a:pt x="10137" y="36805"/>
                    <a:pt x="10356" y="36805"/>
                  </a:cubicBezTo>
                  <a:cubicBezTo>
                    <a:pt x="10386" y="36805"/>
                    <a:pt x="10416" y="36804"/>
                    <a:pt x="10448" y="36803"/>
                  </a:cubicBezTo>
                  <a:cubicBezTo>
                    <a:pt x="10860" y="36781"/>
                    <a:pt x="11149" y="36699"/>
                    <a:pt x="11169" y="36514"/>
                  </a:cubicBezTo>
                  <a:cubicBezTo>
                    <a:pt x="11190" y="36328"/>
                    <a:pt x="11169" y="36245"/>
                    <a:pt x="10613" y="36245"/>
                  </a:cubicBezTo>
                  <a:cubicBezTo>
                    <a:pt x="10036" y="36245"/>
                    <a:pt x="9912" y="36286"/>
                    <a:pt x="9706" y="36410"/>
                  </a:cubicBezTo>
                  <a:cubicBezTo>
                    <a:pt x="9558" y="36499"/>
                    <a:pt x="9239" y="36620"/>
                    <a:pt x="9186" y="36620"/>
                  </a:cubicBezTo>
                  <a:cubicBezTo>
                    <a:pt x="9165" y="36620"/>
                    <a:pt x="9185" y="36602"/>
                    <a:pt x="9272" y="36555"/>
                  </a:cubicBezTo>
                  <a:cubicBezTo>
                    <a:pt x="9529" y="36426"/>
                    <a:pt x="9688" y="36215"/>
                    <a:pt x="9574" y="36215"/>
                  </a:cubicBezTo>
                  <a:cubicBezTo>
                    <a:pt x="9560" y="36215"/>
                    <a:pt x="9542" y="36219"/>
                    <a:pt x="9519" y="36225"/>
                  </a:cubicBezTo>
                  <a:cubicBezTo>
                    <a:pt x="9495" y="36233"/>
                    <a:pt x="9470" y="36236"/>
                    <a:pt x="9447" y="36236"/>
                  </a:cubicBezTo>
                  <a:cubicBezTo>
                    <a:pt x="9291" y="36236"/>
                    <a:pt x="9179" y="36097"/>
                    <a:pt x="9306" y="36097"/>
                  </a:cubicBezTo>
                  <a:cubicBezTo>
                    <a:pt x="9319" y="36097"/>
                    <a:pt x="9335" y="36098"/>
                    <a:pt x="9354" y="36102"/>
                  </a:cubicBezTo>
                  <a:cubicBezTo>
                    <a:pt x="9423" y="36114"/>
                    <a:pt x="9519" y="36121"/>
                    <a:pt x="9625" y="36121"/>
                  </a:cubicBezTo>
                  <a:cubicBezTo>
                    <a:pt x="9871" y="36121"/>
                    <a:pt x="10168" y="36084"/>
                    <a:pt x="10283" y="35998"/>
                  </a:cubicBezTo>
                  <a:cubicBezTo>
                    <a:pt x="10385" y="35937"/>
                    <a:pt x="10654" y="35896"/>
                    <a:pt x="10943" y="35854"/>
                  </a:cubicBezTo>
                  <a:lnTo>
                    <a:pt x="10943" y="35874"/>
                  </a:lnTo>
                  <a:lnTo>
                    <a:pt x="10984" y="35854"/>
                  </a:lnTo>
                  <a:cubicBezTo>
                    <a:pt x="11190" y="35833"/>
                    <a:pt x="11396" y="35813"/>
                    <a:pt x="11581" y="35813"/>
                  </a:cubicBezTo>
                  <a:cubicBezTo>
                    <a:pt x="11663" y="35813"/>
                    <a:pt x="11746" y="35792"/>
                    <a:pt x="11809" y="35750"/>
                  </a:cubicBezTo>
                  <a:cubicBezTo>
                    <a:pt x="11891" y="35709"/>
                    <a:pt x="11911" y="35648"/>
                    <a:pt x="11952" y="35607"/>
                  </a:cubicBezTo>
                  <a:cubicBezTo>
                    <a:pt x="11993" y="35524"/>
                    <a:pt x="12035" y="35462"/>
                    <a:pt x="12117" y="35462"/>
                  </a:cubicBezTo>
                  <a:cubicBezTo>
                    <a:pt x="12221" y="35462"/>
                    <a:pt x="12323" y="35483"/>
                    <a:pt x="12406" y="35503"/>
                  </a:cubicBezTo>
                  <a:cubicBezTo>
                    <a:pt x="12465" y="35503"/>
                    <a:pt x="12523" y="35507"/>
                    <a:pt x="12581" y="35507"/>
                  </a:cubicBezTo>
                  <a:cubicBezTo>
                    <a:pt x="12664" y="35507"/>
                    <a:pt x="12745" y="35499"/>
                    <a:pt x="12818" y="35462"/>
                  </a:cubicBezTo>
                  <a:cubicBezTo>
                    <a:pt x="12854" y="35438"/>
                    <a:pt x="12884" y="35428"/>
                    <a:pt x="12914" y="35428"/>
                  </a:cubicBezTo>
                  <a:cubicBezTo>
                    <a:pt x="12935" y="35428"/>
                    <a:pt x="12957" y="35433"/>
                    <a:pt x="12983" y="35442"/>
                  </a:cubicBezTo>
                  <a:cubicBezTo>
                    <a:pt x="13008" y="35442"/>
                    <a:pt x="13032" y="35445"/>
                    <a:pt x="13061" y="35445"/>
                  </a:cubicBezTo>
                  <a:cubicBezTo>
                    <a:pt x="13107" y="35445"/>
                    <a:pt x="13164" y="35438"/>
                    <a:pt x="13252" y="35401"/>
                  </a:cubicBezTo>
                  <a:cubicBezTo>
                    <a:pt x="13300" y="35385"/>
                    <a:pt x="13360" y="35378"/>
                    <a:pt x="13425" y="35378"/>
                  </a:cubicBezTo>
                  <a:cubicBezTo>
                    <a:pt x="13529" y="35378"/>
                    <a:pt x="13645" y="35395"/>
                    <a:pt x="13747" y="35421"/>
                  </a:cubicBezTo>
                  <a:cubicBezTo>
                    <a:pt x="13890" y="35442"/>
                    <a:pt x="13973" y="35483"/>
                    <a:pt x="13994" y="35524"/>
                  </a:cubicBezTo>
                  <a:cubicBezTo>
                    <a:pt x="14014" y="35566"/>
                    <a:pt x="14118" y="35566"/>
                    <a:pt x="14220" y="35566"/>
                  </a:cubicBezTo>
                  <a:cubicBezTo>
                    <a:pt x="14241" y="35566"/>
                    <a:pt x="14302" y="35566"/>
                    <a:pt x="14302" y="35585"/>
                  </a:cubicBezTo>
                  <a:cubicBezTo>
                    <a:pt x="14324" y="35585"/>
                    <a:pt x="14324" y="35585"/>
                    <a:pt x="14302" y="35607"/>
                  </a:cubicBezTo>
                  <a:cubicBezTo>
                    <a:pt x="14220" y="35668"/>
                    <a:pt x="14241" y="35772"/>
                    <a:pt x="14324" y="35854"/>
                  </a:cubicBezTo>
                  <a:cubicBezTo>
                    <a:pt x="14385" y="35896"/>
                    <a:pt x="14467" y="35915"/>
                    <a:pt x="14571" y="35915"/>
                  </a:cubicBezTo>
                  <a:cubicBezTo>
                    <a:pt x="14819" y="35874"/>
                    <a:pt x="14984" y="35772"/>
                    <a:pt x="14942" y="35648"/>
                  </a:cubicBezTo>
                  <a:lnTo>
                    <a:pt x="14942" y="35627"/>
                  </a:lnTo>
                  <a:cubicBezTo>
                    <a:pt x="14942" y="35627"/>
                    <a:pt x="14962" y="35627"/>
                    <a:pt x="14962" y="35648"/>
                  </a:cubicBezTo>
                  <a:cubicBezTo>
                    <a:pt x="15014" y="35661"/>
                    <a:pt x="15090" y="35690"/>
                    <a:pt x="15180" y="35690"/>
                  </a:cubicBezTo>
                  <a:cubicBezTo>
                    <a:pt x="15234" y="35690"/>
                    <a:pt x="15293" y="35679"/>
                    <a:pt x="15355" y="35648"/>
                  </a:cubicBezTo>
                  <a:cubicBezTo>
                    <a:pt x="15616" y="35499"/>
                    <a:pt x="16113" y="35332"/>
                    <a:pt x="16251" y="35332"/>
                  </a:cubicBezTo>
                  <a:cubicBezTo>
                    <a:pt x="16265" y="35332"/>
                    <a:pt x="16276" y="35334"/>
                    <a:pt x="16282" y="35338"/>
                  </a:cubicBezTo>
                  <a:cubicBezTo>
                    <a:pt x="16282" y="35338"/>
                    <a:pt x="16282" y="35360"/>
                    <a:pt x="16262" y="35379"/>
                  </a:cubicBezTo>
                  <a:cubicBezTo>
                    <a:pt x="16199" y="35401"/>
                    <a:pt x="16097" y="35462"/>
                    <a:pt x="15952" y="35503"/>
                  </a:cubicBezTo>
                  <a:cubicBezTo>
                    <a:pt x="15828" y="35544"/>
                    <a:pt x="15704" y="35607"/>
                    <a:pt x="15622" y="35648"/>
                  </a:cubicBezTo>
                  <a:cubicBezTo>
                    <a:pt x="15561" y="35689"/>
                    <a:pt x="15540" y="35709"/>
                    <a:pt x="15540" y="35731"/>
                  </a:cubicBezTo>
                  <a:cubicBezTo>
                    <a:pt x="15561" y="35750"/>
                    <a:pt x="15581" y="35772"/>
                    <a:pt x="15622" y="35772"/>
                  </a:cubicBezTo>
                  <a:cubicBezTo>
                    <a:pt x="15627" y="35773"/>
                    <a:pt x="15634" y="35773"/>
                    <a:pt x="15641" y="35773"/>
                  </a:cubicBezTo>
                  <a:cubicBezTo>
                    <a:pt x="15785" y="35773"/>
                    <a:pt x="16332" y="35601"/>
                    <a:pt x="16509" y="35483"/>
                  </a:cubicBezTo>
                  <a:cubicBezTo>
                    <a:pt x="16529" y="35483"/>
                    <a:pt x="16529" y="35462"/>
                    <a:pt x="16551" y="35462"/>
                  </a:cubicBezTo>
                  <a:cubicBezTo>
                    <a:pt x="16694" y="35379"/>
                    <a:pt x="16798" y="35360"/>
                    <a:pt x="16839" y="35360"/>
                  </a:cubicBezTo>
                  <a:cubicBezTo>
                    <a:pt x="16859" y="35360"/>
                    <a:pt x="16859" y="35379"/>
                    <a:pt x="16839" y="35401"/>
                  </a:cubicBezTo>
                  <a:cubicBezTo>
                    <a:pt x="16839" y="35421"/>
                    <a:pt x="16839" y="35442"/>
                    <a:pt x="16880" y="35462"/>
                  </a:cubicBezTo>
                  <a:cubicBezTo>
                    <a:pt x="17004" y="35566"/>
                    <a:pt x="17436" y="35607"/>
                    <a:pt x="17684" y="35607"/>
                  </a:cubicBezTo>
                  <a:cubicBezTo>
                    <a:pt x="17890" y="35607"/>
                    <a:pt x="17972" y="35607"/>
                    <a:pt x="18035" y="35566"/>
                  </a:cubicBezTo>
                  <a:cubicBezTo>
                    <a:pt x="18096" y="35544"/>
                    <a:pt x="18096" y="35483"/>
                    <a:pt x="18076" y="35401"/>
                  </a:cubicBezTo>
                  <a:lnTo>
                    <a:pt x="18076" y="35379"/>
                  </a:lnTo>
                  <a:cubicBezTo>
                    <a:pt x="18076" y="35373"/>
                    <a:pt x="18078" y="35371"/>
                    <a:pt x="18083" y="35371"/>
                  </a:cubicBezTo>
                  <a:cubicBezTo>
                    <a:pt x="18092" y="35371"/>
                    <a:pt x="18110" y="35379"/>
                    <a:pt x="18137" y="35379"/>
                  </a:cubicBezTo>
                  <a:cubicBezTo>
                    <a:pt x="18200" y="35421"/>
                    <a:pt x="18261" y="35483"/>
                    <a:pt x="18220" y="35503"/>
                  </a:cubicBezTo>
                  <a:lnTo>
                    <a:pt x="18220" y="35566"/>
                  </a:lnTo>
                  <a:cubicBezTo>
                    <a:pt x="18282" y="35668"/>
                    <a:pt x="18571" y="35772"/>
                    <a:pt x="18921" y="35833"/>
                  </a:cubicBezTo>
                  <a:cubicBezTo>
                    <a:pt x="19067" y="35862"/>
                    <a:pt x="19233" y="35891"/>
                    <a:pt x="19332" y="35891"/>
                  </a:cubicBezTo>
                  <a:cubicBezTo>
                    <a:pt x="19374" y="35891"/>
                    <a:pt x="19403" y="35886"/>
                    <a:pt x="19416" y="35874"/>
                  </a:cubicBezTo>
                  <a:cubicBezTo>
                    <a:pt x="19437" y="35874"/>
                    <a:pt x="19437" y="35854"/>
                    <a:pt x="19437" y="35854"/>
                  </a:cubicBezTo>
                  <a:cubicBezTo>
                    <a:pt x="19437" y="35833"/>
                    <a:pt x="19416" y="35813"/>
                    <a:pt x="19292" y="35772"/>
                  </a:cubicBezTo>
                  <a:cubicBezTo>
                    <a:pt x="19003" y="35668"/>
                    <a:pt x="18879" y="35544"/>
                    <a:pt x="18860" y="35379"/>
                  </a:cubicBezTo>
                  <a:cubicBezTo>
                    <a:pt x="18838" y="35195"/>
                    <a:pt x="18508" y="35153"/>
                    <a:pt x="18343" y="35132"/>
                  </a:cubicBezTo>
                  <a:cubicBezTo>
                    <a:pt x="18324" y="35132"/>
                    <a:pt x="18302" y="35132"/>
                    <a:pt x="18302" y="35112"/>
                  </a:cubicBezTo>
                  <a:lnTo>
                    <a:pt x="18324" y="35091"/>
                  </a:lnTo>
                  <a:cubicBezTo>
                    <a:pt x="18343" y="35071"/>
                    <a:pt x="18426" y="35071"/>
                    <a:pt x="18489" y="35071"/>
                  </a:cubicBezTo>
                  <a:cubicBezTo>
                    <a:pt x="18550" y="35091"/>
                    <a:pt x="18654" y="35153"/>
                    <a:pt x="18756" y="35214"/>
                  </a:cubicBezTo>
                  <a:cubicBezTo>
                    <a:pt x="18913" y="35302"/>
                    <a:pt x="19055" y="35389"/>
                    <a:pt x="19145" y="35389"/>
                  </a:cubicBezTo>
                  <a:cubicBezTo>
                    <a:pt x="19162" y="35389"/>
                    <a:pt x="19177" y="35386"/>
                    <a:pt x="19190" y="35379"/>
                  </a:cubicBezTo>
                  <a:cubicBezTo>
                    <a:pt x="19338" y="35325"/>
                    <a:pt x="19416" y="35316"/>
                    <a:pt x="19452" y="35316"/>
                  </a:cubicBezTo>
                  <a:cubicBezTo>
                    <a:pt x="19471" y="35316"/>
                    <a:pt x="19478" y="35318"/>
                    <a:pt x="19478" y="35318"/>
                  </a:cubicBezTo>
                  <a:cubicBezTo>
                    <a:pt x="19498" y="35318"/>
                    <a:pt x="19498" y="35338"/>
                    <a:pt x="19498" y="35360"/>
                  </a:cubicBezTo>
                  <a:lnTo>
                    <a:pt x="19478" y="35360"/>
                  </a:lnTo>
                  <a:cubicBezTo>
                    <a:pt x="19457" y="35483"/>
                    <a:pt x="19396" y="35668"/>
                    <a:pt x="19498" y="35731"/>
                  </a:cubicBezTo>
                  <a:cubicBezTo>
                    <a:pt x="19519" y="35772"/>
                    <a:pt x="19561" y="35772"/>
                    <a:pt x="19622" y="35772"/>
                  </a:cubicBezTo>
                  <a:cubicBezTo>
                    <a:pt x="19663" y="35772"/>
                    <a:pt x="19849" y="35772"/>
                    <a:pt x="19869" y="35792"/>
                  </a:cubicBezTo>
                  <a:cubicBezTo>
                    <a:pt x="19869" y="35813"/>
                    <a:pt x="19849" y="35833"/>
                    <a:pt x="19808" y="35874"/>
                  </a:cubicBezTo>
                  <a:cubicBezTo>
                    <a:pt x="19684" y="35957"/>
                    <a:pt x="19704" y="36080"/>
                    <a:pt x="19787" y="36143"/>
                  </a:cubicBezTo>
                  <a:cubicBezTo>
                    <a:pt x="19833" y="36173"/>
                    <a:pt x="19889" y="36192"/>
                    <a:pt x="19940" y="36192"/>
                  </a:cubicBezTo>
                  <a:cubicBezTo>
                    <a:pt x="19959" y="36192"/>
                    <a:pt x="19977" y="36189"/>
                    <a:pt x="19993" y="36184"/>
                  </a:cubicBezTo>
                  <a:cubicBezTo>
                    <a:pt x="20024" y="36173"/>
                    <a:pt x="20050" y="36168"/>
                    <a:pt x="20068" y="36168"/>
                  </a:cubicBezTo>
                  <a:cubicBezTo>
                    <a:pt x="20086" y="36168"/>
                    <a:pt x="20097" y="36173"/>
                    <a:pt x="20097" y="36184"/>
                  </a:cubicBezTo>
                  <a:cubicBezTo>
                    <a:pt x="20117" y="36184"/>
                    <a:pt x="20097" y="36245"/>
                    <a:pt x="19973" y="36328"/>
                  </a:cubicBezTo>
                  <a:cubicBezTo>
                    <a:pt x="19952" y="36349"/>
                    <a:pt x="19869" y="36390"/>
                    <a:pt x="19910" y="36432"/>
                  </a:cubicBezTo>
                  <a:cubicBezTo>
                    <a:pt x="19937" y="36458"/>
                    <a:pt x="20008" y="36465"/>
                    <a:pt x="20089" y="36465"/>
                  </a:cubicBezTo>
                  <a:cubicBezTo>
                    <a:pt x="20198" y="36465"/>
                    <a:pt x="20326" y="36451"/>
                    <a:pt x="20385" y="36451"/>
                  </a:cubicBezTo>
                  <a:cubicBezTo>
                    <a:pt x="20468" y="36432"/>
                    <a:pt x="20550" y="36410"/>
                    <a:pt x="20611" y="36369"/>
                  </a:cubicBezTo>
                  <a:cubicBezTo>
                    <a:pt x="20694" y="36328"/>
                    <a:pt x="20735" y="36286"/>
                    <a:pt x="20715" y="36225"/>
                  </a:cubicBezTo>
                  <a:cubicBezTo>
                    <a:pt x="20700" y="36210"/>
                    <a:pt x="20727" y="36196"/>
                    <a:pt x="20766" y="36196"/>
                  </a:cubicBezTo>
                  <a:cubicBezTo>
                    <a:pt x="20782" y="36196"/>
                    <a:pt x="20800" y="36198"/>
                    <a:pt x="20817" y="36204"/>
                  </a:cubicBezTo>
                  <a:cubicBezTo>
                    <a:pt x="20839" y="36204"/>
                    <a:pt x="20900" y="36225"/>
                    <a:pt x="20921" y="36267"/>
                  </a:cubicBezTo>
                  <a:cubicBezTo>
                    <a:pt x="20941" y="36286"/>
                    <a:pt x="20941" y="36308"/>
                    <a:pt x="20941" y="36328"/>
                  </a:cubicBezTo>
                  <a:cubicBezTo>
                    <a:pt x="20963" y="36390"/>
                    <a:pt x="20982" y="36451"/>
                    <a:pt x="21065" y="36473"/>
                  </a:cubicBezTo>
                  <a:cubicBezTo>
                    <a:pt x="21082" y="36478"/>
                    <a:pt x="21100" y="36481"/>
                    <a:pt x="21119" y="36481"/>
                  </a:cubicBezTo>
                  <a:cubicBezTo>
                    <a:pt x="21173" y="36481"/>
                    <a:pt x="21237" y="36462"/>
                    <a:pt x="21312" y="36432"/>
                  </a:cubicBezTo>
                  <a:cubicBezTo>
                    <a:pt x="21511" y="36352"/>
                    <a:pt x="21726" y="36315"/>
                    <a:pt x="21893" y="36315"/>
                  </a:cubicBezTo>
                  <a:cubicBezTo>
                    <a:pt x="21987" y="36315"/>
                    <a:pt x="22065" y="36327"/>
                    <a:pt x="22117" y="36349"/>
                  </a:cubicBezTo>
                  <a:cubicBezTo>
                    <a:pt x="22153" y="36361"/>
                    <a:pt x="22188" y="36366"/>
                    <a:pt x="22220" y="36366"/>
                  </a:cubicBezTo>
                  <a:cubicBezTo>
                    <a:pt x="22297" y="36366"/>
                    <a:pt x="22362" y="36337"/>
                    <a:pt x="22406" y="36308"/>
                  </a:cubicBezTo>
                  <a:cubicBezTo>
                    <a:pt x="22426" y="36308"/>
                    <a:pt x="22447" y="36286"/>
                    <a:pt x="22467" y="36286"/>
                  </a:cubicBezTo>
                  <a:cubicBezTo>
                    <a:pt x="22488" y="36267"/>
                    <a:pt x="22508" y="36245"/>
                    <a:pt x="22530" y="36245"/>
                  </a:cubicBezTo>
                  <a:cubicBezTo>
                    <a:pt x="22584" y="36212"/>
                    <a:pt x="22723" y="36191"/>
                    <a:pt x="22871" y="36191"/>
                  </a:cubicBezTo>
                  <a:cubicBezTo>
                    <a:pt x="23000" y="36191"/>
                    <a:pt x="23135" y="36207"/>
                    <a:pt x="23231" y="36245"/>
                  </a:cubicBezTo>
                  <a:cubicBezTo>
                    <a:pt x="23267" y="36257"/>
                    <a:pt x="23301" y="36262"/>
                    <a:pt x="23334" y="36262"/>
                  </a:cubicBezTo>
                  <a:cubicBezTo>
                    <a:pt x="23414" y="36262"/>
                    <a:pt x="23487" y="36233"/>
                    <a:pt x="23560" y="36204"/>
                  </a:cubicBezTo>
                  <a:cubicBezTo>
                    <a:pt x="23663" y="36184"/>
                    <a:pt x="23745" y="36143"/>
                    <a:pt x="23890" y="36143"/>
                  </a:cubicBezTo>
                  <a:cubicBezTo>
                    <a:pt x="23927" y="36141"/>
                    <a:pt x="23968" y="36140"/>
                    <a:pt x="24014" y="36140"/>
                  </a:cubicBezTo>
                  <a:cubicBezTo>
                    <a:pt x="24406" y="36140"/>
                    <a:pt x="25097" y="36221"/>
                    <a:pt x="25375" y="36369"/>
                  </a:cubicBezTo>
                  <a:cubicBezTo>
                    <a:pt x="25705" y="36555"/>
                    <a:pt x="25952" y="36823"/>
                    <a:pt x="26013" y="37029"/>
                  </a:cubicBezTo>
                  <a:cubicBezTo>
                    <a:pt x="26034" y="37152"/>
                    <a:pt x="26117" y="37194"/>
                    <a:pt x="26178" y="37235"/>
                  </a:cubicBezTo>
                  <a:cubicBezTo>
                    <a:pt x="26241" y="37256"/>
                    <a:pt x="26302" y="37298"/>
                    <a:pt x="26323" y="37359"/>
                  </a:cubicBezTo>
                  <a:cubicBezTo>
                    <a:pt x="26364" y="37545"/>
                    <a:pt x="26796" y="37977"/>
                    <a:pt x="27003" y="38060"/>
                  </a:cubicBezTo>
                  <a:cubicBezTo>
                    <a:pt x="27107" y="38101"/>
                    <a:pt x="27230" y="38122"/>
                    <a:pt x="27374" y="38163"/>
                  </a:cubicBezTo>
                  <a:cubicBezTo>
                    <a:pt x="27519" y="38183"/>
                    <a:pt x="27662" y="38205"/>
                    <a:pt x="27745" y="38266"/>
                  </a:cubicBezTo>
                  <a:cubicBezTo>
                    <a:pt x="27779" y="38275"/>
                    <a:pt x="27814" y="38280"/>
                    <a:pt x="27847" y="38280"/>
                  </a:cubicBezTo>
                  <a:cubicBezTo>
                    <a:pt x="27893" y="38280"/>
                    <a:pt x="27936" y="38270"/>
                    <a:pt x="27972" y="38246"/>
                  </a:cubicBezTo>
                  <a:cubicBezTo>
                    <a:pt x="28075" y="38183"/>
                    <a:pt x="28157" y="38060"/>
                    <a:pt x="28075" y="37999"/>
                  </a:cubicBezTo>
                  <a:cubicBezTo>
                    <a:pt x="28014" y="37936"/>
                    <a:pt x="27890" y="37710"/>
                    <a:pt x="27992" y="37606"/>
                  </a:cubicBezTo>
                  <a:cubicBezTo>
                    <a:pt x="28075" y="37545"/>
                    <a:pt x="27972" y="37482"/>
                    <a:pt x="27890" y="37421"/>
                  </a:cubicBezTo>
                  <a:cubicBezTo>
                    <a:pt x="27786" y="37380"/>
                    <a:pt x="27684" y="37317"/>
                    <a:pt x="27704" y="37215"/>
                  </a:cubicBezTo>
                  <a:cubicBezTo>
                    <a:pt x="27745" y="37091"/>
                    <a:pt x="27643" y="37009"/>
                    <a:pt x="27560" y="36946"/>
                  </a:cubicBezTo>
                  <a:cubicBezTo>
                    <a:pt x="27497" y="36905"/>
                    <a:pt x="27456" y="36885"/>
                    <a:pt x="27436" y="36823"/>
                  </a:cubicBezTo>
                  <a:cubicBezTo>
                    <a:pt x="27415" y="36761"/>
                    <a:pt x="27313" y="36740"/>
                    <a:pt x="27209" y="36699"/>
                  </a:cubicBezTo>
                  <a:cubicBezTo>
                    <a:pt x="27065" y="36658"/>
                    <a:pt x="26920" y="36638"/>
                    <a:pt x="26920" y="36534"/>
                  </a:cubicBezTo>
                  <a:cubicBezTo>
                    <a:pt x="26920" y="36410"/>
                    <a:pt x="26920" y="36308"/>
                    <a:pt x="26900" y="36225"/>
                  </a:cubicBezTo>
                  <a:cubicBezTo>
                    <a:pt x="26900" y="36122"/>
                    <a:pt x="26879" y="36039"/>
                    <a:pt x="26879" y="35957"/>
                  </a:cubicBezTo>
                  <a:cubicBezTo>
                    <a:pt x="26879" y="35915"/>
                    <a:pt x="26900" y="35896"/>
                    <a:pt x="26942" y="35874"/>
                  </a:cubicBezTo>
                  <a:cubicBezTo>
                    <a:pt x="27003" y="35833"/>
                    <a:pt x="27168" y="35833"/>
                    <a:pt x="27333" y="35813"/>
                  </a:cubicBezTo>
                  <a:lnTo>
                    <a:pt x="27415" y="35813"/>
                  </a:lnTo>
                  <a:cubicBezTo>
                    <a:pt x="27539" y="35813"/>
                    <a:pt x="27621" y="35792"/>
                    <a:pt x="27684" y="35750"/>
                  </a:cubicBezTo>
                  <a:cubicBezTo>
                    <a:pt x="27766" y="35709"/>
                    <a:pt x="27786" y="35627"/>
                    <a:pt x="27704" y="35585"/>
                  </a:cubicBezTo>
                  <a:cubicBezTo>
                    <a:pt x="27621" y="35503"/>
                    <a:pt x="27621" y="35297"/>
                    <a:pt x="27827" y="35173"/>
                  </a:cubicBezTo>
                  <a:cubicBezTo>
                    <a:pt x="27910" y="35132"/>
                    <a:pt x="28075" y="35071"/>
                    <a:pt x="28198" y="35030"/>
                  </a:cubicBezTo>
                  <a:cubicBezTo>
                    <a:pt x="28322" y="34988"/>
                    <a:pt x="28446" y="34947"/>
                    <a:pt x="28487" y="34926"/>
                  </a:cubicBezTo>
                  <a:cubicBezTo>
                    <a:pt x="28570" y="34885"/>
                    <a:pt x="28550" y="34843"/>
                    <a:pt x="28509" y="34843"/>
                  </a:cubicBezTo>
                  <a:cubicBezTo>
                    <a:pt x="28446" y="34802"/>
                    <a:pt x="28405" y="34720"/>
                    <a:pt x="28446" y="34700"/>
                  </a:cubicBezTo>
                  <a:cubicBezTo>
                    <a:pt x="28446" y="34689"/>
                    <a:pt x="28456" y="34684"/>
                    <a:pt x="28474" y="34684"/>
                  </a:cubicBezTo>
                  <a:cubicBezTo>
                    <a:pt x="28492" y="34684"/>
                    <a:pt x="28518" y="34689"/>
                    <a:pt x="28550" y="34700"/>
                  </a:cubicBezTo>
                  <a:cubicBezTo>
                    <a:pt x="28673" y="34700"/>
                    <a:pt x="28734" y="34700"/>
                    <a:pt x="28776" y="34678"/>
                  </a:cubicBezTo>
                  <a:cubicBezTo>
                    <a:pt x="28797" y="34659"/>
                    <a:pt x="28817" y="34659"/>
                    <a:pt x="28838" y="34637"/>
                  </a:cubicBezTo>
                  <a:cubicBezTo>
                    <a:pt x="28858" y="34617"/>
                    <a:pt x="28921" y="34576"/>
                    <a:pt x="28982" y="34535"/>
                  </a:cubicBezTo>
                  <a:cubicBezTo>
                    <a:pt x="29129" y="34442"/>
                    <a:pt x="29375" y="34366"/>
                    <a:pt x="29484" y="34366"/>
                  </a:cubicBezTo>
                  <a:cubicBezTo>
                    <a:pt x="29498" y="34366"/>
                    <a:pt x="29509" y="34368"/>
                    <a:pt x="29518" y="34370"/>
                  </a:cubicBezTo>
                  <a:cubicBezTo>
                    <a:pt x="29518" y="34370"/>
                    <a:pt x="29539" y="34390"/>
                    <a:pt x="29518" y="34411"/>
                  </a:cubicBezTo>
                  <a:cubicBezTo>
                    <a:pt x="29518" y="34472"/>
                    <a:pt x="29559" y="34494"/>
                    <a:pt x="29622" y="34513"/>
                  </a:cubicBezTo>
                  <a:cubicBezTo>
                    <a:pt x="29663" y="34535"/>
                    <a:pt x="29704" y="34555"/>
                    <a:pt x="29683" y="34617"/>
                  </a:cubicBezTo>
                  <a:cubicBezTo>
                    <a:pt x="29642" y="34823"/>
                    <a:pt x="29683" y="34843"/>
                    <a:pt x="29724" y="34865"/>
                  </a:cubicBezTo>
                  <a:cubicBezTo>
                    <a:pt x="29736" y="34869"/>
                    <a:pt x="29748" y="34870"/>
                    <a:pt x="29758" y="34870"/>
                  </a:cubicBezTo>
                  <a:cubicBezTo>
                    <a:pt x="29802" y="34870"/>
                    <a:pt x="29832" y="34843"/>
                    <a:pt x="29848" y="34843"/>
                  </a:cubicBezTo>
                  <a:lnTo>
                    <a:pt x="29869" y="34823"/>
                  </a:lnTo>
                  <a:cubicBezTo>
                    <a:pt x="29971" y="34741"/>
                    <a:pt x="29971" y="34617"/>
                    <a:pt x="29952" y="34513"/>
                  </a:cubicBezTo>
                  <a:lnTo>
                    <a:pt x="29952" y="34431"/>
                  </a:lnTo>
                  <a:lnTo>
                    <a:pt x="29971" y="34431"/>
                  </a:lnTo>
                  <a:cubicBezTo>
                    <a:pt x="30031" y="34455"/>
                    <a:pt x="30084" y="34479"/>
                    <a:pt x="30150" y="34479"/>
                  </a:cubicBezTo>
                  <a:cubicBezTo>
                    <a:pt x="30198" y="34479"/>
                    <a:pt x="30253" y="34466"/>
                    <a:pt x="30323" y="34431"/>
                  </a:cubicBezTo>
                  <a:lnTo>
                    <a:pt x="30364" y="34390"/>
                  </a:lnTo>
                  <a:cubicBezTo>
                    <a:pt x="30405" y="34370"/>
                    <a:pt x="30425" y="34370"/>
                    <a:pt x="30447" y="34348"/>
                  </a:cubicBezTo>
                  <a:lnTo>
                    <a:pt x="30508" y="34307"/>
                  </a:lnTo>
                  <a:cubicBezTo>
                    <a:pt x="30611" y="34246"/>
                    <a:pt x="30653" y="34205"/>
                    <a:pt x="30653" y="34101"/>
                  </a:cubicBezTo>
                  <a:cubicBezTo>
                    <a:pt x="30653" y="34040"/>
                    <a:pt x="30631" y="33875"/>
                    <a:pt x="30694" y="33834"/>
                  </a:cubicBezTo>
                  <a:cubicBezTo>
                    <a:pt x="30714" y="33834"/>
                    <a:pt x="30714" y="33834"/>
                    <a:pt x="30755" y="33854"/>
                  </a:cubicBezTo>
                  <a:cubicBezTo>
                    <a:pt x="30784" y="33868"/>
                    <a:pt x="30817" y="33875"/>
                    <a:pt x="30850" y="33875"/>
                  </a:cubicBezTo>
                  <a:cubicBezTo>
                    <a:pt x="30911" y="33875"/>
                    <a:pt x="30978" y="33853"/>
                    <a:pt x="31044" y="33812"/>
                  </a:cubicBezTo>
                  <a:cubicBezTo>
                    <a:pt x="31147" y="33771"/>
                    <a:pt x="31189" y="33669"/>
                    <a:pt x="31189" y="33606"/>
                  </a:cubicBezTo>
                  <a:cubicBezTo>
                    <a:pt x="31167" y="33545"/>
                    <a:pt x="31189" y="33483"/>
                    <a:pt x="31230" y="33463"/>
                  </a:cubicBezTo>
                  <a:lnTo>
                    <a:pt x="31312" y="33463"/>
                  </a:lnTo>
                  <a:cubicBezTo>
                    <a:pt x="31338" y="33480"/>
                    <a:pt x="31360" y="33486"/>
                    <a:pt x="31379" y="33486"/>
                  </a:cubicBezTo>
                  <a:cubicBezTo>
                    <a:pt x="31405" y="33486"/>
                    <a:pt x="31424" y="33474"/>
                    <a:pt x="31436" y="33463"/>
                  </a:cubicBezTo>
                  <a:cubicBezTo>
                    <a:pt x="31456" y="33441"/>
                    <a:pt x="31497" y="33422"/>
                    <a:pt x="31519" y="33380"/>
                  </a:cubicBezTo>
                  <a:cubicBezTo>
                    <a:pt x="31538" y="33359"/>
                    <a:pt x="31538" y="33339"/>
                    <a:pt x="31560" y="33318"/>
                  </a:cubicBezTo>
                  <a:cubicBezTo>
                    <a:pt x="31580" y="33297"/>
                    <a:pt x="31600" y="33292"/>
                    <a:pt x="31623" y="33292"/>
                  </a:cubicBezTo>
                  <a:cubicBezTo>
                    <a:pt x="31646" y="33292"/>
                    <a:pt x="31672" y="33298"/>
                    <a:pt x="31703" y="33298"/>
                  </a:cubicBezTo>
                  <a:cubicBezTo>
                    <a:pt x="31755" y="33308"/>
                    <a:pt x="31807" y="33318"/>
                    <a:pt x="31856" y="33318"/>
                  </a:cubicBezTo>
                  <a:cubicBezTo>
                    <a:pt x="31905" y="33318"/>
                    <a:pt x="31951" y="33308"/>
                    <a:pt x="31992" y="33276"/>
                  </a:cubicBezTo>
                  <a:cubicBezTo>
                    <a:pt x="32013" y="33276"/>
                    <a:pt x="32033" y="33257"/>
                    <a:pt x="32033" y="33257"/>
                  </a:cubicBezTo>
                  <a:cubicBezTo>
                    <a:pt x="32137" y="33174"/>
                    <a:pt x="32178" y="33133"/>
                    <a:pt x="32220" y="33133"/>
                  </a:cubicBezTo>
                  <a:cubicBezTo>
                    <a:pt x="32239" y="33153"/>
                    <a:pt x="32281" y="33153"/>
                    <a:pt x="32302" y="33174"/>
                  </a:cubicBezTo>
                  <a:cubicBezTo>
                    <a:pt x="32343" y="33215"/>
                    <a:pt x="32467" y="33235"/>
                    <a:pt x="32549" y="33235"/>
                  </a:cubicBezTo>
                  <a:cubicBezTo>
                    <a:pt x="32589" y="33239"/>
                    <a:pt x="32632" y="33241"/>
                    <a:pt x="32675" y="33241"/>
                  </a:cubicBezTo>
                  <a:cubicBezTo>
                    <a:pt x="32878" y="33241"/>
                    <a:pt x="33104" y="33201"/>
                    <a:pt x="33188" y="33133"/>
                  </a:cubicBezTo>
                  <a:cubicBezTo>
                    <a:pt x="33209" y="33111"/>
                    <a:pt x="33250" y="33092"/>
                    <a:pt x="33292" y="33070"/>
                  </a:cubicBezTo>
                  <a:cubicBezTo>
                    <a:pt x="33348" y="33037"/>
                    <a:pt x="33392" y="33022"/>
                    <a:pt x="33431" y="33022"/>
                  </a:cubicBezTo>
                  <a:cubicBezTo>
                    <a:pt x="33462" y="33022"/>
                    <a:pt x="33490" y="33032"/>
                    <a:pt x="33518" y="33050"/>
                  </a:cubicBezTo>
                  <a:cubicBezTo>
                    <a:pt x="33561" y="33068"/>
                    <a:pt x="33623" y="33074"/>
                    <a:pt x="33692" y="33074"/>
                  </a:cubicBezTo>
                  <a:cubicBezTo>
                    <a:pt x="33787" y="33074"/>
                    <a:pt x="33897" y="33062"/>
                    <a:pt x="33993" y="33050"/>
                  </a:cubicBezTo>
                  <a:cubicBezTo>
                    <a:pt x="34054" y="33029"/>
                    <a:pt x="34116" y="33029"/>
                    <a:pt x="34158" y="33009"/>
                  </a:cubicBezTo>
                  <a:cubicBezTo>
                    <a:pt x="34219" y="33009"/>
                    <a:pt x="34240" y="33029"/>
                    <a:pt x="34281" y="33070"/>
                  </a:cubicBezTo>
                  <a:cubicBezTo>
                    <a:pt x="34333" y="33123"/>
                    <a:pt x="34399" y="33203"/>
                    <a:pt x="34590" y="33203"/>
                  </a:cubicBezTo>
                  <a:cubicBezTo>
                    <a:pt x="34626" y="33203"/>
                    <a:pt x="34667" y="33201"/>
                    <a:pt x="34713" y="33194"/>
                  </a:cubicBezTo>
                  <a:cubicBezTo>
                    <a:pt x="34776" y="33194"/>
                    <a:pt x="34817" y="33194"/>
                    <a:pt x="34859" y="33215"/>
                  </a:cubicBezTo>
                  <a:cubicBezTo>
                    <a:pt x="34900" y="33235"/>
                    <a:pt x="34900" y="33276"/>
                    <a:pt x="34920" y="33318"/>
                  </a:cubicBezTo>
                  <a:cubicBezTo>
                    <a:pt x="34920" y="33400"/>
                    <a:pt x="34961" y="33524"/>
                    <a:pt x="35126" y="33606"/>
                  </a:cubicBezTo>
                  <a:lnTo>
                    <a:pt x="35147" y="33628"/>
                  </a:lnTo>
                  <a:lnTo>
                    <a:pt x="35188" y="33647"/>
                  </a:lnTo>
                  <a:cubicBezTo>
                    <a:pt x="35249" y="33669"/>
                    <a:pt x="35312" y="33689"/>
                    <a:pt x="35395" y="33710"/>
                  </a:cubicBezTo>
                  <a:cubicBezTo>
                    <a:pt x="36074" y="33895"/>
                    <a:pt x="36508" y="34164"/>
                    <a:pt x="36775" y="34329"/>
                  </a:cubicBezTo>
                  <a:lnTo>
                    <a:pt x="36816" y="34370"/>
                  </a:lnTo>
                  <a:cubicBezTo>
                    <a:pt x="37044" y="34494"/>
                    <a:pt x="37476" y="34782"/>
                    <a:pt x="37539" y="34967"/>
                  </a:cubicBezTo>
                  <a:cubicBezTo>
                    <a:pt x="37559" y="35049"/>
                    <a:pt x="37559" y="35112"/>
                    <a:pt x="37539" y="35214"/>
                  </a:cubicBezTo>
                  <a:cubicBezTo>
                    <a:pt x="37539" y="35360"/>
                    <a:pt x="37517" y="35524"/>
                    <a:pt x="37663" y="35607"/>
                  </a:cubicBezTo>
                  <a:cubicBezTo>
                    <a:pt x="37745" y="35689"/>
                    <a:pt x="38053" y="35896"/>
                    <a:pt x="37869" y="35998"/>
                  </a:cubicBezTo>
                  <a:lnTo>
                    <a:pt x="37869" y="36019"/>
                  </a:lnTo>
                  <a:lnTo>
                    <a:pt x="37847" y="36019"/>
                  </a:lnTo>
                  <a:cubicBezTo>
                    <a:pt x="37765" y="36080"/>
                    <a:pt x="37724" y="36163"/>
                    <a:pt x="37704" y="36267"/>
                  </a:cubicBezTo>
                  <a:cubicBezTo>
                    <a:pt x="37682" y="36349"/>
                    <a:pt x="37641" y="36432"/>
                    <a:pt x="37600" y="36451"/>
                  </a:cubicBezTo>
                  <a:cubicBezTo>
                    <a:pt x="37559" y="36473"/>
                    <a:pt x="37435" y="36514"/>
                    <a:pt x="37270" y="36575"/>
                  </a:cubicBezTo>
                  <a:cubicBezTo>
                    <a:pt x="36920" y="36679"/>
                    <a:pt x="36425" y="36844"/>
                    <a:pt x="36302" y="36926"/>
                  </a:cubicBezTo>
                  <a:cubicBezTo>
                    <a:pt x="36280" y="36926"/>
                    <a:pt x="36261" y="36946"/>
                    <a:pt x="36261" y="36946"/>
                  </a:cubicBezTo>
                  <a:cubicBezTo>
                    <a:pt x="36239" y="37029"/>
                    <a:pt x="36178" y="37133"/>
                    <a:pt x="36096" y="37174"/>
                  </a:cubicBezTo>
                  <a:cubicBezTo>
                    <a:pt x="36096" y="37194"/>
                    <a:pt x="36074" y="37194"/>
                    <a:pt x="36054" y="37194"/>
                  </a:cubicBezTo>
                  <a:cubicBezTo>
                    <a:pt x="36033" y="37194"/>
                    <a:pt x="36033" y="37174"/>
                    <a:pt x="36013" y="37174"/>
                  </a:cubicBezTo>
                  <a:cubicBezTo>
                    <a:pt x="35976" y="37149"/>
                    <a:pt x="35918" y="37140"/>
                    <a:pt x="35851" y="37140"/>
                  </a:cubicBezTo>
                  <a:cubicBezTo>
                    <a:pt x="35804" y="37140"/>
                    <a:pt x="35754" y="37144"/>
                    <a:pt x="35703" y="37152"/>
                  </a:cubicBezTo>
                  <a:cubicBezTo>
                    <a:pt x="35639" y="37162"/>
                    <a:pt x="35575" y="37171"/>
                    <a:pt x="35512" y="37171"/>
                  </a:cubicBezTo>
                  <a:cubicBezTo>
                    <a:pt x="35434" y="37171"/>
                    <a:pt x="35359" y="37157"/>
                    <a:pt x="35291" y="37111"/>
                  </a:cubicBezTo>
                  <a:cubicBezTo>
                    <a:pt x="35167" y="37029"/>
                    <a:pt x="35085" y="37029"/>
                    <a:pt x="35024" y="37029"/>
                  </a:cubicBezTo>
                  <a:cubicBezTo>
                    <a:pt x="34941" y="37029"/>
                    <a:pt x="34878" y="37029"/>
                    <a:pt x="34735" y="36946"/>
                  </a:cubicBezTo>
                  <a:cubicBezTo>
                    <a:pt x="34595" y="36856"/>
                    <a:pt x="34435" y="36810"/>
                    <a:pt x="34251" y="36810"/>
                  </a:cubicBezTo>
                  <a:cubicBezTo>
                    <a:pt x="34056" y="36810"/>
                    <a:pt x="33835" y="36862"/>
                    <a:pt x="33580" y="36968"/>
                  </a:cubicBezTo>
                  <a:cubicBezTo>
                    <a:pt x="33457" y="37029"/>
                    <a:pt x="33353" y="37070"/>
                    <a:pt x="33250" y="37111"/>
                  </a:cubicBezTo>
                  <a:cubicBezTo>
                    <a:pt x="33127" y="37152"/>
                    <a:pt x="33023" y="37194"/>
                    <a:pt x="32940" y="37235"/>
                  </a:cubicBezTo>
                  <a:cubicBezTo>
                    <a:pt x="32879" y="37298"/>
                    <a:pt x="32838" y="37339"/>
                    <a:pt x="32817" y="37400"/>
                  </a:cubicBezTo>
                  <a:cubicBezTo>
                    <a:pt x="32797" y="37421"/>
                    <a:pt x="32775" y="37441"/>
                    <a:pt x="32734" y="37462"/>
                  </a:cubicBezTo>
                  <a:cubicBezTo>
                    <a:pt x="32693" y="37482"/>
                    <a:pt x="32652" y="37504"/>
                    <a:pt x="32610" y="37504"/>
                  </a:cubicBezTo>
                  <a:cubicBezTo>
                    <a:pt x="32591" y="37523"/>
                    <a:pt x="32549" y="37545"/>
                    <a:pt x="32508" y="37565"/>
                  </a:cubicBezTo>
                  <a:cubicBezTo>
                    <a:pt x="32446" y="37586"/>
                    <a:pt x="32446" y="37647"/>
                    <a:pt x="32508" y="37688"/>
                  </a:cubicBezTo>
                  <a:cubicBezTo>
                    <a:pt x="32598" y="37765"/>
                    <a:pt x="32679" y="37787"/>
                    <a:pt x="32768" y="37787"/>
                  </a:cubicBezTo>
                  <a:cubicBezTo>
                    <a:pt x="32822" y="37787"/>
                    <a:pt x="32878" y="37779"/>
                    <a:pt x="32940" y="37771"/>
                  </a:cubicBezTo>
                  <a:lnTo>
                    <a:pt x="33168" y="37771"/>
                  </a:lnTo>
                  <a:cubicBezTo>
                    <a:pt x="33353" y="37771"/>
                    <a:pt x="33415" y="37812"/>
                    <a:pt x="33518" y="37875"/>
                  </a:cubicBezTo>
                  <a:cubicBezTo>
                    <a:pt x="33580" y="37916"/>
                    <a:pt x="33641" y="37977"/>
                    <a:pt x="33765" y="38018"/>
                  </a:cubicBezTo>
                  <a:cubicBezTo>
                    <a:pt x="34012" y="38142"/>
                    <a:pt x="34323" y="38266"/>
                    <a:pt x="34570" y="38266"/>
                  </a:cubicBezTo>
                  <a:lnTo>
                    <a:pt x="34631" y="38266"/>
                  </a:lnTo>
                  <a:cubicBezTo>
                    <a:pt x="34694" y="38266"/>
                    <a:pt x="34735" y="38246"/>
                    <a:pt x="34776" y="38246"/>
                  </a:cubicBezTo>
                  <a:cubicBezTo>
                    <a:pt x="34795" y="38240"/>
                    <a:pt x="34815" y="38237"/>
                    <a:pt x="34835" y="38237"/>
                  </a:cubicBezTo>
                  <a:cubicBezTo>
                    <a:pt x="34944" y="38237"/>
                    <a:pt x="35063" y="38323"/>
                    <a:pt x="35167" y="38411"/>
                  </a:cubicBezTo>
                  <a:cubicBezTo>
                    <a:pt x="35320" y="38506"/>
                    <a:pt x="35456" y="38619"/>
                    <a:pt x="35623" y="38619"/>
                  </a:cubicBezTo>
                  <a:cubicBezTo>
                    <a:pt x="35635" y="38619"/>
                    <a:pt x="35649" y="38618"/>
                    <a:pt x="35662" y="38617"/>
                  </a:cubicBezTo>
                  <a:cubicBezTo>
                    <a:pt x="35786" y="38617"/>
                    <a:pt x="35909" y="38617"/>
                    <a:pt x="36013" y="38658"/>
                  </a:cubicBezTo>
                  <a:cubicBezTo>
                    <a:pt x="36074" y="38678"/>
                    <a:pt x="36115" y="38699"/>
                    <a:pt x="36115" y="38719"/>
                  </a:cubicBezTo>
                  <a:cubicBezTo>
                    <a:pt x="36115" y="38761"/>
                    <a:pt x="36054" y="38782"/>
                    <a:pt x="35950" y="38802"/>
                  </a:cubicBezTo>
                  <a:lnTo>
                    <a:pt x="35807" y="38823"/>
                  </a:lnTo>
                  <a:lnTo>
                    <a:pt x="35848" y="38823"/>
                  </a:lnTo>
                  <a:cubicBezTo>
                    <a:pt x="35744" y="38843"/>
                    <a:pt x="35683" y="38884"/>
                    <a:pt x="35601" y="38925"/>
                  </a:cubicBezTo>
                  <a:cubicBezTo>
                    <a:pt x="35518" y="38967"/>
                    <a:pt x="35456" y="39008"/>
                    <a:pt x="35395" y="39071"/>
                  </a:cubicBezTo>
                  <a:lnTo>
                    <a:pt x="35208" y="39194"/>
                  </a:lnTo>
                  <a:cubicBezTo>
                    <a:pt x="35147" y="39236"/>
                    <a:pt x="35085" y="39255"/>
                    <a:pt x="35024" y="39277"/>
                  </a:cubicBezTo>
                  <a:cubicBezTo>
                    <a:pt x="34920" y="39297"/>
                    <a:pt x="34590" y="39379"/>
                    <a:pt x="34323" y="39544"/>
                  </a:cubicBezTo>
                  <a:cubicBezTo>
                    <a:pt x="34136" y="39648"/>
                    <a:pt x="34034" y="39750"/>
                    <a:pt x="34054" y="39874"/>
                  </a:cubicBezTo>
                  <a:cubicBezTo>
                    <a:pt x="34054" y="39978"/>
                    <a:pt x="33971" y="40060"/>
                    <a:pt x="33910" y="40121"/>
                  </a:cubicBezTo>
                  <a:cubicBezTo>
                    <a:pt x="33828" y="40204"/>
                    <a:pt x="33765" y="40286"/>
                    <a:pt x="33889" y="40369"/>
                  </a:cubicBezTo>
                  <a:lnTo>
                    <a:pt x="33910" y="40390"/>
                  </a:lnTo>
                  <a:cubicBezTo>
                    <a:pt x="33930" y="40390"/>
                    <a:pt x="33930" y="40410"/>
                    <a:pt x="33951" y="40410"/>
                  </a:cubicBezTo>
                  <a:cubicBezTo>
                    <a:pt x="34075" y="40473"/>
                    <a:pt x="34158" y="40492"/>
                    <a:pt x="34219" y="40534"/>
                  </a:cubicBezTo>
                  <a:cubicBezTo>
                    <a:pt x="34323" y="40596"/>
                    <a:pt x="34405" y="40638"/>
                    <a:pt x="34548" y="40638"/>
                  </a:cubicBezTo>
                  <a:cubicBezTo>
                    <a:pt x="34672" y="40638"/>
                    <a:pt x="34837" y="40740"/>
                    <a:pt x="35002" y="40844"/>
                  </a:cubicBezTo>
                  <a:cubicBezTo>
                    <a:pt x="35147" y="40926"/>
                    <a:pt x="35271" y="41009"/>
                    <a:pt x="35395" y="41050"/>
                  </a:cubicBezTo>
                  <a:cubicBezTo>
                    <a:pt x="35436" y="41070"/>
                    <a:pt x="35497" y="41070"/>
                    <a:pt x="35560" y="41091"/>
                  </a:cubicBezTo>
                  <a:cubicBezTo>
                    <a:pt x="35786" y="41152"/>
                    <a:pt x="36033" y="41235"/>
                    <a:pt x="36074" y="41317"/>
                  </a:cubicBezTo>
                  <a:cubicBezTo>
                    <a:pt x="36096" y="41338"/>
                    <a:pt x="36096" y="41380"/>
                    <a:pt x="36115" y="41400"/>
                  </a:cubicBezTo>
                  <a:cubicBezTo>
                    <a:pt x="36157" y="41545"/>
                    <a:pt x="36219" y="41812"/>
                    <a:pt x="36219" y="41998"/>
                  </a:cubicBezTo>
                  <a:cubicBezTo>
                    <a:pt x="36239" y="42122"/>
                    <a:pt x="36219" y="42204"/>
                    <a:pt x="36198" y="42246"/>
                  </a:cubicBezTo>
                  <a:cubicBezTo>
                    <a:pt x="36157" y="42348"/>
                    <a:pt x="36074" y="42472"/>
                    <a:pt x="35909" y="42576"/>
                  </a:cubicBezTo>
                  <a:cubicBezTo>
                    <a:pt x="35807" y="42637"/>
                    <a:pt x="35662" y="42678"/>
                    <a:pt x="35518" y="42678"/>
                  </a:cubicBezTo>
                  <a:cubicBezTo>
                    <a:pt x="35002" y="42678"/>
                    <a:pt x="34694" y="42782"/>
                    <a:pt x="34590" y="42925"/>
                  </a:cubicBezTo>
                  <a:cubicBezTo>
                    <a:pt x="34548" y="42966"/>
                    <a:pt x="34507" y="43008"/>
                    <a:pt x="34466" y="43070"/>
                  </a:cubicBezTo>
                  <a:cubicBezTo>
                    <a:pt x="34323" y="43173"/>
                    <a:pt x="34199" y="43318"/>
                    <a:pt x="34240" y="43483"/>
                  </a:cubicBezTo>
                  <a:lnTo>
                    <a:pt x="34260" y="43524"/>
                  </a:lnTo>
                  <a:cubicBezTo>
                    <a:pt x="34323" y="43667"/>
                    <a:pt x="34364" y="43791"/>
                    <a:pt x="34323" y="43854"/>
                  </a:cubicBezTo>
                  <a:cubicBezTo>
                    <a:pt x="34301" y="43874"/>
                    <a:pt x="34281" y="43874"/>
                    <a:pt x="34240" y="43874"/>
                  </a:cubicBezTo>
                  <a:cubicBezTo>
                    <a:pt x="34177" y="43874"/>
                    <a:pt x="34095" y="43874"/>
                    <a:pt x="34012" y="43854"/>
                  </a:cubicBezTo>
                  <a:cubicBezTo>
                    <a:pt x="33852" y="43839"/>
                    <a:pt x="33660" y="43824"/>
                    <a:pt x="33466" y="43824"/>
                  </a:cubicBezTo>
                  <a:cubicBezTo>
                    <a:pt x="33387" y="43824"/>
                    <a:pt x="33307" y="43827"/>
                    <a:pt x="33229" y="43832"/>
                  </a:cubicBezTo>
                  <a:cubicBezTo>
                    <a:pt x="33161" y="43841"/>
                    <a:pt x="33103" y="43846"/>
                    <a:pt x="33052" y="43846"/>
                  </a:cubicBezTo>
                  <a:cubicBezTo>
                    <a:pt x="32875" y="43846"/>
                    <a:pt x="32794" y="43794"/>
                    <a:pt x="32714" y="43730"/>
                  </a:cubicBezTo>
                  <a:cubicBezTo>
                    <a:pt x="32693" y="43709"/>
                    <a:pt x="32673" y="43689"/>
                    <a:pt x="32652" y="43689"/>
                  </a:cubicBezTo>
                  <a:cubicBezTo>
                    <a:pt x="32569" y="43626"/>
                    <a:pt x="32404" y="43626"/>
                    <a:pt x="32302" y="43626"/>
                  </a:cubicBezTo>
                  <a:cubicBezTo>
                    <a:pt x="32270" y="43623"/>
                    <a:pt x="32235" y="43621"/>
                    <a:pt x="32200" y="43621"/>
                  </a:cubicBezTo>
                  <a:cubicBezTo>
                    <a:pt x="32030" y="43621"/>
                    <a:pt x="31838" y="43658"/>
                    <a:pt x="31786" y="43709"/>
                  </a:cubicBezTo>
                  <a:cubicBezTo>
                    <a:pt x="31745" y="43750"/>
                    <a:pt x="31725" y="43771"/>
                    <a:pt x="31725" y="43813"/>
                  </a:cubicBezTo>
                  <a:cubicBezTo>
                    <a:pt x="31703" y="43832"/>
                    <a:pt x="31703" y="43854"/>
                    <a:pt x="31684" y="43854"/>
                  </a:cubicBezTo>
                  <a:lnTo>
                    <a:pt x="31642" y="43832"/>
                  </a:lnTo>
                  <a:cubicBezTo>
                    <a:pt x="31619" y="43823"/>
                    <a:pt x="31596" y="43819"/>
                    <a:pt x="31573" y="43819"/>
                  </a:cubicBezTo>
                  <a:cubicBezTo>
                    <a:pt x="31492" y="43819"/>
                    <a:pt x="31408" y="43867"/>
                    <a:pt x="31312" y="43915"/>
                  </a:cubicBezTo>
                  <a:cubicBezTo>
                    <a:pt x="31230" y="43936"/>
                    <a:pt x="31147" y="43977"/>
                    <a:pt x="31065" y="43997"/>
                  </a:cubicBezTo>
                  <a:cubicBezTo>
                    <a:pt x="30983" y="44019"/>
                    <a:pt x="30920" y="44019"/>
                    <a:pt x="30837" y="44019"/>
                  </a:cubicBezTo>
                  <a:cubicBezTo>
                    <a:pt x="30714" y="44019"/>
                    <a:pt x="30570" y="44019"/>
                    <a:pt x="30425" y="44101"/>
                  </a:cubicBezTo>
                  <a:cubicBezTo>
                    <a:pt x="30323" y="44142"/>
                    <a:pt x="30178" y="44142"/>
                    <a:pt x="30054" y="44142"/>
                  </a:cubicBezTo>
                  <a:cubicBezTo>
                    <a:pt x="29910" y="44142"/>
                    <a:pt x="29787" y="44162"/>
                    <a:pt x="29704" y="44203"/>
                  </a:cubicBezTo>
                  <a:lnTo>
                    <a:pt x="29642" y="44266"/>
                  </a:lnTo>
                  <a:cubicBezTo>
                    <a:pt x="29600" y="44368"/>
                    <a:pt x="29642" y="44410"/>
                    <a:pt x="29683" y="44431"/>
                  </a:cubicBezTo>
                  <a:cubicBezTo>
                    <a:pt x="29721" y="44438"/>
                    <a:pt x="29763" y="44443"/>
                    <a:pt x="29810" y="44443"/>
                  </a:cubicBezTo>
                  <a:cubicBezTo>
                    <a:pt x="29891" y="44443"/>
                    <a:pt x="29983" y="44429"/>
                    <a:pt x="30075" y="44390"/>
                  </a:cubicBezTo>
                  <a:cubicBezTo>
                    <a:pt x="30136" y="44368"/>
                    <a:pt x="30199" y="44368"/>
                    <a:pt x="30260" y="44368"/>
                  </a:cubicBezTo>
                  <a:cubicBezTo>
                    <a:pt x="30384" y="44410"/>
                    <a:pt x="30466" y="44514"/>
                    <a:pt x="30508" y="44575"/>
                  </a:cubicBezTo>
                  <a:cubicBezTo>
                    <a:pt x="30529" y="44637"/>
                    <a:pt x="30672" y="44657"/>
                    <a:pt x="30837" y="44678"/>
                  </a:cubicBezTo>
                  <a:cubicBezTo>
                    <a:pt x="31044" y="44698"/>
                    <a:pt x="31250" y="44739"/>
                    <a:pt x="31312" y="44822"/>
                  </a:cubicBezTo>
                  <a:cubicBezTo>
                    <a:pt x="31373" y="44926"/>
                    <a:pt x="31332" y="45069"/>
                    <a:pt x="31209" y="45152"/>
                  </a:cubicBezTo>
                  <a:cubicBezTo>
                    <a:pt x="31165" y="45167"/>
                    <a:pt x="31121" y="45181"/>
                    <a:pt x="31077" y="45181"/>
                  </a:cubicBezTo>
                  <a:cubicBezTo>
                    <a:pt x="31059" y="45181"/>
                    <a:pt x="31042" y="45179"/>
                    <a:pt x="31024" y="45173"/>
                  </a:cubicBezTo>
                  <a:cubicBezTo>
                    <a:pt x="30879" y="45152"/>
                    <a:pt x="30796" y="45028"/>
                    <a:pt x="30735" y="44926"/>
                  </a:cubicBezTo>
                  <a:cubicBezTo>
                    <a:pt x="30672" y="44822"/>
                    <a:pt x="30611" y="44739"/>
                    <a:pt x="30508" y="44698"/>
                  </a:cubicBezTo>
                  <a:cubicBezTo>
                    <a:pt x="30460" y="44677"/>
                    <a:pt x="30400" y="44668"/>
                    <a:pt x="30332" y="44668"/>
                  </a:cubicBezTo>
                  <a:cubicBezTo>
                    <a:pt x="30136" y="44668"/>
                    <a:pt x="29877" y="44741"/>
                    <a:pt x="29663" y="44802"/>
                  </a:cubicBezTo>
                  <a:cubicBezTo>
                    <a:pt x="29600" y="44822"/>
                    <a:pt x="29539" y="44843"/>
                    <a:pt x="29498" y="44843"/>
                  </a:cubicBezTo>
                  <a:cubicBezTo>
                    <a:pt x="29483" y="44848"/>
                    <a:pt x="29468" y="44851"/>
                    <a:pt x="29455" y="44851"/>
                  </a:cubicBezTo>
                  <a:cubicBezTo>
                    <a:pt x="29414" y="44851"/>
                    <a:pt x="29379" y="44828"/>
                    <a:pt x="29333" y="44781"/>
                  </a:cubicBezTo>
                  <a:cubicBezTo>
                    <a:pt x="29292" y="44761"/>
                    <a:pt x="29251" y="44720"/>
                    <a:pt x="29188" y="44720"/>
                  </a:cubicBezTo>
                  <a:cubicBezTo>
                    <a:pt x="29147" y="44720"/>
                    <a:pt x="29106" y="44739"/>
                    <a:pt x="29064" y="44761"/>
                  </a:cubicBezTo>
                  <a:cubicBezTo>
                    <a:pt x="28962" y="44822"/>
                    <a:pt x="28982" y="44885"/>
                    <a:pt x="29003" y="44926"/>
                  </a:cubicBezTo>
                  <a:cubicBezTo>
                    <a:pt x="29045" y="44987"/>
                    <a:pt x="29064" y="45069"/>
                    <a:pt x="28921" y="45132"/>
                  </a:cubicBezTo>
                  <a:cubicBezTo>
                    <a:pt x="28797" y="45193"/>
                    <a:pt x="28734" y="45276"/>
                    <a:pt x="28734" y="45338"/>
                  </a:cubicBezTo>
                  <a:cubicBezTo>
                    <a:pt x="28734" y="45421"/>
                    <a:pt x="28797" y="45503"/>
                    <a:pt x="28921" y="45564"/>
                  </a:cubicBezTo>
                  <a:cubicBezTo>
                    <a:pt x="28962" y="45586"/>
                    <a:pt x="28982" y="45605"/>
                    <a:pt x="28982" y="45627"/>
                  </a:cubicBezTo>
                  <a:cubicBezTo>
                    <a:pt x="28982" y="45668"/>
                    <a:pt x="28921" y="45729"/>
                    <a:pt x="28817" y="45792"/>
                  </a:cubicBezTo>
                  <a:cubicBezTo>
                    <a:pt x="28715" y="45853"/>
                    <a:pt x="28570" y="45915"/>
                    <a:pt x="28426" y="45935"/>
                  </a:cubicBezTo>
                  <a:cubicBezTo>
                    <a:pt x="28405" y="45957"/>
                    <a:pt x="28363" y="45977"/>
                    <a:pt x="28322" y="45977"/>
                  </a:cubicBezTo>
                  <a:cubicBezTo>
                    <a:pt x="28220" y="46059"/>
                    <a:pt x="28157" y="46163"/>
                    <a:pt x="28096" y="46287"/>
                  </a:cubicBezTo>
                  <a:cubicBezTo>
                    <a:pt x="28055" y="46389"/>
                    <a:pt x="28014" y="46513"/>
                    <a:pt x="27910" y="46554"/>
                  </a:cubicBezTo>
                  <a:cubicBezTo>
                    <a:pt x="27890" y="46575"/>
                    <a:pt x="27849" y="46595"/>
                    <a:pt x="27827" y="46595"/>
                  </a:cubicBezTo>
                  <a:cubicBezTo>
                    <a:pt x="27478" y="46658"/>
                    <a:pt x="26920" y="46781"/>
                    <a:pt x="26612" y="46925"/>
                  </a:cubicBezTo>
                  <a:lnTo>
                    <a:pt x="26488" y="46988"/>
                  </a:lnTo>
                  <a:cubicBezTo>
                    <a:pt x="26323" y="47070"/>
                    <a:pt x="26178" y="47235"/>
                    <a:pt x="26241" y="47255"/>
                  </a:cubicBezTo>
                  <a:cubicBezTo>
                    <a:pt x="26253" y="47268"/>
                    <a:pt x="26268" y="47272"/>
                    <a:pt x="26283" y="47272"/>
                  </a:cubicBezTo>
                  <a:cubicBezTo>
                    <a:pt x="26316" y="47272"/>
                    <a:pt x="26350" y="47249"/>
                    <a:pt x="26364" y="47235"/>
                  </a:cubicBezTo>
                  <a:cubicBezTo>
                    <a:pt x="26425" y="47211"/>
                    <a:pt x="26493" y="47201"/>
                    <a:pt x="26551" y="47201"/>
                  </a:cubicBezTo>
                  <a:cubicBezTo>
                    <a:pt x="26591" y="47201"/>
                    <a:pt x="26627" y="47205"/>
                    <a:pt x="26653" y="47214"/>
                  </a:cubicBezTo>
                  <a:cubicBezTo>
                    <a:pt x="26694" y="47235"/>
                    <a:pt x="26694" y="47276"/>
                    <a:pt x="26632" y="47337"/>
                  </a:cubicBezTo>
                  <a:cubicBezTo>
                    <a:pt x="26612" y="47359"/>
                    <a:pt x="26570" y="47378"/>
                    <a:pt x="26529" y="47420"/>
                  </a:cubicBezTo>
                  <a:cubicBezTo>
                    <a:pt x="26323" y="47585"/>
                    <a:pt x="26034" y="47812"/>
                    <a:pt x="26219" y="47895"/>
                  </a:cubicBezTo>
                  <a:cubicBezTo>
                    <a:pt x="26302" y="47956"/>
                    <a:pt x="26467" y="47956"/>
                    <a:pt x="26590" y="47977"/>
                  </a:cubicBezTo>
                  <a:cubicBezTo>
                    <a:pt x="26653" y="47977"/>
                    <a:pt x="26735" y="47977"/>
                    <a:pt x="26755" y="47997"/>
                  </a:cubicBezTo>
                  <a:cubicBezTo>
                    <a:pt x="26755" y="47997"/>
                    <a:pt x="26735" y="47997"/>
                    <a:pt x="26714" y="48018"/>
                  </a:cubicBezTo>
                  <a:cubicBezTo>
                    <a:pt x="26612" y="48079"/>
                    <a:pt x="26282" y="48244"/>
                    <a:pt x="26117" y="48431"/>
                  </a:cubicBezTo>
                  <a:lnTo>
                    <a:pt x="26117" y="48451"/>
                  </a:lnTo>
                  <a:lnTo>
                    <a:pt x="26095" y="48472"/>
                  </a:lnTo>
                  <a:cubicBezTo>
                    <a:pt x="26054" y="48513"/>
                    <a:pt x="26034" y="48574"/>
                    <a:pt x="26054" y="48616"/>
                  </a:cubicBezTo>
                  <a:cubicBezTo>
                    <a:pt x="26054" y="48698"/>
                    <a:pt x="25993" y="48780"/>
                    <a:pt x="25952" y="48863"/>
                  </a:cubicBezTo>
                  <a:cubicBezTo>
                    <a:pt x="25889" y="48967"/>
                    <a:pt x="25848" y="49069"/>
                    <a:pt x="25993" y="49110"/>
                  </a:cubicBezTo>
                  <a:cubicBezTo>
                    <a:pt x="26076" y="49152"/>
                    <a:pt x="26095" y="49214"/>
                    <a:pt x="26117" y="49234"/>
                  </a:cubicBezTo>
                  <a:cubicBezTo>
                    <a:pt x="26117" y="49297"/>
                    <a:pt x="26076" y="49358"/>
                    <a:pt x="26013" y="49379"/>
                  </a:cubicBezTo>
                  <a:cubicBezTo>
                    <a:pt x="25952" y="49420"/>
                    <a:pt x="25972" y="49523"/>
                    <a:pt x="25993" y="49627"/>
                  </a:cubicBezTo>
                  <a:cubicBezTo>
                    <a:pt x="26013" y="49709"/>
                    <a:pt x="26034" y="49811"/>
                    <a:pt x="25972" y="49853"/>
                  </a:cubicBezTo>
                  <a:cubicBezTo>
                    <a:pt x="25972" y="49853"/>
                    <a:pt x="25952" y="49874"/>
                    <a:pt x="25931" y="49874"/>
                  </a:cubicBezTo>
                  <a:cubicBezTo>
                    <a:pt x="25683" y="49874"/>
                    <a:pt x="25540" y="49956"/>
                    <a:pt x="25581" y="50100"/>
                  </a:cubicBezTo>
                  <a:cubicBezTo>
                    <a:pt x="25581" y="50121"/>
                    <a:pt x="25559" y="50163"/>
                    <a:pt x="25498" y="50204"/>
                  </a:cubicBezTo>
                  <a:cubicBezTo>
                    <a:pt x="25436" y="50245"/>
                    <a:pt x="25333" y="50286"/>
                    <a:pt x="25230" y="50306"/>
                  </a:cubicBezTo>
                  <a:cubicBezTo>
                    <a:pt x="25147" y="50347"/>
                    <a:pt x="25065" y="50369"/>
                    <a:pt x="24982" y="50410"/>
                  </a:cubicBezTo>
                  <a:cubicBezTo>
                    <a:pt x="24839" y="50471"/>
                    <a:pt x="24735" y="50595"/>
                    <a:pt x="24632" y="50718"/>
                  </a:cubicBezTo>
                  <a:lnTo>
                    <a:pt x="24611" y="50740"/>
                  </a:lnTo>
                  <a:lnTo>
                    <a:pt x="24611" y="50760"/>
                  </a:lnTo>
                  <a:lnTo>
                    <a:pt x="24591" y="50760"/>
                  </a:lnTo>
                  <a:cubicBezTo>
                    <a:pt x="24529" y="50864"/>
                    <a:pt x="24446" y="50966"/>
                    <a:pt x="24364" y="51048"/>
                  </a:cubicBezTo>
                  <a:cubicBezTo>
                    <a:pt x="24220" y="51172"/>
                    <a:pt x="24220" y="51378"/>
                    <a:pt x="24220" y="51565"/>
                  </a:cubicBezTo>
                  <a:cubicBezTo>
                    <a:pt x="24220" y="51667"/>
                    <a:pt x="24220" y="51791"/>
                    <a:pt x="24179" y="51853"/>
                  </a:cubicBezTo>
                  <a:lnTo>
                    <a:pt x="24179" y="51873"/>
                  </a:lnTo>
                  <a:lnTo>
                    <a:pt x="24179" y="51873"/>
                  </a:lnTo>
                  <a:cubicBezTo>
                    <a:pt x="24157" y="51977"/>
                    <a:pt x="24303" y="52101"/>
                    <a:pt x="24446" y="52224"/>
                  </a:cubicBezTo>
                  <a:cubicBezTo>
                    <a:pt x="24570" y="52348"/>
                    <a:pt x="24735" y="52472"/>
                    <a:pt x="24735" y="52574"/>
                  </a:cubicBezTo>
                  <a:cubicBezTo>
                    <a:pt x="24735" y="52637"/>
                    <a:pt x="24715" y="52719"/>
                    <a:pt x="24694" y="52780"/>
                  </a:cubicBezTo>
                  <a:cubicBezTo>
                    <a:pt x="24652" y="52904"/>
                    <a:pt x="24611" y="53028"/>
                    <a:pt x="24858" y="53090"/>
                  </a:cubicBezTo>
                  <a:cubicBezTo>
                    <a:pt x="25204" y="53164"/>
                    <a:pt x="25475" y="53201"/>
                    <a:pt x="25664" y="53201"/>
                  </a:cubicBezTo>
                  <a:cubicBezTo>
                    <a:pt x="25791" y="53201"/>
                    <a:pt x="25881" y="53184"/>
                    <a:pt x="25931" y="53151"/>
                  </a:cubicBezTo>
                  <a:lnTo>
                    <a:pt x="25931" y="53131"/>
                  </a:lnTo>
                  <a:cubicBezTo>
                    <a:pt x="25972" y="53111"/>
                    <a:pt x="26034" y="53101"/>
                    <a:pt x="26098" y="53101"/>
                  </a:cubicBezTo>
                  <a:cubicBezTo>
                    <a:pt x="26163" y="53101"/>
                    <a:pt x="26230" y="53111"/>
                    <a:pt x="26282" y="53131"/>
                  </a:cubicBezTo>
                  <a:cubicBezTo>
                    <a:pt x="26343" y="53151"/>
                    <a:pt x="26425" y="53193"/>
                    <a:pt x="26384" y="53275"/>
                  </a:cubicBezTo>
                  <a:cubicBezTo>
                    <a:pt x="26364" y="53296"/>
                    <a:pt x="26364" y="53316"/>
                    <a:pt x="26343" y="53316"/>
                  </a:cubicBezTo>
                  <a:cubicBezTo>
                    <a:pt x="26337" y="53323"/>
                    <a:pt x="26329" y="53325"/>
                    <a:pt x="26319" y="53325"/>
                  </a:cubicBezTo>
                  <a:cubicBezTo>
                    <a:pt x="26295" y="53325"/>
                    <a:pt x="26258" y="53310"/>
                    <a:pt x="26199" y="53296"/>
                  </a:cubicBezTo>
                  <a:cubicBezTo>
                    <a:pt x="26126" y="53252"/>
                    <a:pt x="26032" y="53209"/>
                    <a:pt x="25911" y="53209"/>
                  </a:cubicBezTo>
                  <a:cubicBezTo>
                    <a:pt x="25861" y="53209"/>
                    <a:pt x="25806" y="53216"/>
                    <a:pt x="25746" y="53234"/>
                  </a:cubicBezTo>
                  <a:cubicBezTo>
                    <a:pt x="25663" y="53255"/>
                    <a:pt x="25581" y="53296"/>
                    <a:pt x="25477" y="53338"/>
                  </a:cubicBezTo>
                  <a:cubicBezTo>
                    <a:pt x="25210" y="53503"/>
                    <a:pt x="24941" y="53750"/>
                    <a:pt x="24982" y="53874"/>
                  </a:cubicBezTo>
                  <a:cubicBezTo>
                    <a:pt x="24982" y="53915"/>
                    <a:pt x="25023" y="53935"/>
                    <a:pt x="25065" y="53935"/>
                  </a:cubicBezTo>
                  <a:cubicBezTo>
                    <a:pt x="25231" y="53995"/>
                    <a:pt x="25497" y="54033"/>
                    <a:pt x="25748" y="54033"/>
                  </a:cubicBezTo>
                  <a:cubicBezTo>
                    <a:pt x="25840" y="54033"/>
                    <a:pt x="25930" y="54028"/>
                    <a:pt x="26013" y="54017"/>
                  </a:cubicBezTo>
                  <a:cubicBezTo>
                    <a:pt x="26076" y="54017"/>
                    <a:pt x="26117" y="54017"/>
                    <a:pt x="26117" y="54039"/>
                  </a:cubicBezTo>
                  <a:cubicBezTo>
                    <a:pt x="26137" y="54058"/>
                    <a:pt x="26137" y="54080"/>
                    <a:pt x="26095" y="54100"/>
                  </a:cubicBezTo>
                  <a:cubicBezTo>
                    <a:pt x="26082" y="54114"/>
                    <a:pt x="26028" y="54139"/>
                    <a:pt x="25928" y="54139"/>
                  </a:cubicBezTo>
                  <a:cubicBezTo>
                    <a:pt x="25883" y="54139"/>
                    <a:pt x="25829" y="54134"/>
                    <a:pt x="25766" y="54121"/>
                  </a:cubicBezTo>
                  <a:cubicBezTo>
                    <a:pt x="25694" y="54100"/>
                    <a:pt x="25632" y="54090"/>
                    <a:pt x="25580" y="54090"/>
                  </a:cubicBezTo>
                  <a:cubicBezTo>
                    <a:pt x="25529" y="54090"/>
                    <a:pt x="25488" y="54100"/>
                    <a:pt x="25457" y="54121"/>
                  </a:cubicBezTo>
                  <a:cubicBezTo>
                    <a:pt x="25416" y="54141"/>
                    <a:pt x="25394" y="54162"/>
                    <a:pt x="25375" y="54182"/>
                  </a:cubicBezTo>
                  <a:cubicBezTo>
                    <a:pt x="25375" y="54204"/>
                    <a:pt x="25375" y="54204"/>
                    <a:pt x="25353" y="54223"/>
                  </a:cubicBezTo>
                  <a:cubicBezTo>
                    <a:pt x="25345" y="54223"/>
                    <a:pt x="25340" y="54227"/>
                    <a:pt x="25331" y="54227"/>
                  </a:cubicBezTo>
                  <a:cubicBezTo>
                    <a:pt x="25316" y="54227"/>
                    <a:pt x="25291" y="54219"/>
                    <a:pt x="25230" y="54182"/>
                  </a:cubicBezTo>
                  <a:cubicBezTo>
                    <a:pt x="25122" y="54118"/>
                    <a:pt x="25009" y="54087"/>
                    <a:pt x="24899" y="54087"/>
                  </a:cubicBezTo>
                  <a:cubicBezTo>
                    <a:pt x="24798" y="54087"/>
                    <a:pt x="24700" y="54113"/>
                    <a:pt x="24611" y="54162"/>
                  </a:cubicBezTo>
                  <a:cubicBezTo>
                    <a:pt x="24509" y="54223"/>
                    <a:pt x="24385" y="54327"/>
                    <a:pt x="24303" y="54451"/>
                  </a:cubicBezTo>
                  <a:cubicBezTo>
                    <a:pt x="23849" y="55048"/>
                    <a:pt x="23704" y="55399"/>
                    <a:pt x="23869" y="55482"/>
                  </a:cubicBezTo>
                  <a:cubicBezTo>
                    <a:pt x="23973" y="55523"/>
                    <a:pt x="24138" y="55564"/>
                    <a:pt x="24261" y="55584"/>
                  </a:cubicBezTo>
                  <a:cubicBezTo>
                    <a:pt x="24344" y="55606"/>
                    <a:pt x="24446" y="55625"/>
                    <a:pt x="24446" y="55647"/>
                  </a:cubicBezTo>
                  <a:lnTo>
                    <a:pt x="24405" y="55647"/>
                  </a:lnTo>
                  <a:cubicBezTo>
                    <a:pt x="24344" y="55667"/>
                    <a:pt x="24220" y="55667"/>
                    <a:pt x="24116" y="55688"/>
                  </a:cubicBezTo>
                  <a:cubicBezTo>
                    <a:pt x="23910" y="55708"/>
                    <a:pt x="23684" y="55708"/>
                    <a:pt x="23560" y="55790"/>
                  </a:cubicBezTo>
                  <a:cubicBezTo>
                    <a:pt x="23539" y="55812"/>
                    <a:pt x="23519" y="55812"/>
                    <a:pt x="23498" y="55831"/>
                  </a:cubicBezTo>
                  <a:cubicBezTo>
                    <a:pt x="23456" y="55873"/>
                    <a:pt x="23395" y="55955"/>
                    <a:pt x="23354" y="56018"/>
                  </a:cubicBezTo>
                  <a:cubicBezTo>
                    <a:pt x="23272" y="56142"/>
                    <a:pt x="23168" y="56307"/>
                    <a:pt x="22983" y="56409"/>
                  </a:cubicBezTo>
                  <a:cubicBezTo>
                    <a:pt x="22942" y="56430"/>
                    <a:pt x="22879" y="56450"/>
                    <a:pt x="22818" y="56471"/>
                  </a:cubicBezTo>
                  <a:cubicBezTo>
                    <a:pt x="22653" y="56532"/>
                    <a:pt x="22508" y="56595"/>
                    <a:pt x="22384" y="56656"/>
                  </a:cubicBezTo>
                  <a:cubicBezTo>
                    <a:pt x="22013" y="56884"/>
                    <a:pt x="21848" y="57151"/>
                    <a:pt x="21870" y="57502"/>
                  </a:cubicBezTo>
                  <a:cubicBezTo>
                    <a:pt x="21911" y="57956"/>
                    <a:pt x="21746" y="58264"/>
                    <a:pt x="21416" y="58451"/>
                  </a:cubicBezTo>
                  <a:cubicBezTo>
                    <a:pt x="21395" y="58470"/>
                    <a:pt x="21395" y="58470"/>
                    <a:pt x="21375" y="58470"/>
                  </a:cubicBezTo>
                  <a:cubicBezTo>
                    <a:pt x="21334" y="58492"/>
                    <a:pt x="21312" y="58512"/>
                    <a:pt x="21293" y="58512"/>
                  </a:cubicBezTo>
                  <a:cubicBezTo>
                    <a:pt x="21106" y="58594"/>
                    <a:pt x="21004" y="58657"/>
                    <a:pt x="21230" y="58883"/>
                  </a:cubicBezTo>
                  <a:cubicBezTo>
                    <a:pt x="21271" y="58924"/>
                    <a:pt x="21334" y="58965"/>
                    <a:pt x="21375" y="59028"/>
                  </a:cubicBezTo>
                  <a:cubicBezTo>
                    <a:pt x="21622" y="59275"/>
                    <a:pt x="21911" y="59564"/>
                    <a:pt x="22488" y="59708"/>
                  </a:cubicBezTo>
                  <a:cubicBezTo>
                    <a:pt x="22998" y="59843"/>
                    <a:pt x="23485" y="59890"/>
                    <a:pt x="23801" y="59890"/>
                  </a:cubicBezTo>
                  <a:cubicBezTo>
                    <a:pt x="23919" y="59890"/>
                    <a:pt x="24013" y="59884"/>
                    <a:pt x="24075" y="59872"/>
                  </a:cubicBezTo>
                  <a:cubicBezTo>
                    <a:pt x="24116" y="59853"/>
                    <a:pt x="24157" y="59853"/>
                    <a:pt x="24199" y="59831"/>
                  </a:cubicBezTo>
                  <a:cubicBezTo>
                    <a:pt x="24304" y="59805"/>
                    <a:pt x="24409" y="59771"/>
                    <a:pt x="24552" y="59771"/>
                  </a:cubicBezTo>
                  <a:cubicBezTo>
                    <a:pt x="24633" y="59771"/>
                    <a:pt x="24726" y="59782"/>
                    <a:pt x="24839" y="59811"/>
                  </a:cubicBezTo>
                  <a:lnTo>
                    <a:pt x="24962" y="59853"/>
                  </a:lnTo>
                  <a:cubicBezTo>
                    <a:pt x="25302" y="59928"/>
                    <a:pt x="25658" y="60020"/>
                    <a:pt x="25874" y="60020"/>
                  </a:cubicBezTo>
                  <a:cubicBezTo>
                    <a:pt x="25894" y="60020"/>
                    <a:pt x="25913" y="60019"/>
                    <a:pt x="25931" y="60018"/>
                  </a:cubicBezTo>
                  <a:cubicBezTo>
                    <a:pt x="25972" y="59996"/>
                    <a:pt x="26013" y="59996"/>
                    <a:pt x="26034" y="59976"/>
                  </a:cubicBezTo>
                  <a:cubicBezTo>
                    <a:pt x="26095" y="59935"/>
                    <a:pt x="26117" y="59894"/>
                    <a:pt x="26117" y="59853"/>
                  </a:cubicBezTo>
                  <a:cubicBezTo>
                    <a:pt x="26117" y="59831"/>
                    <a:pt x="26137" y="59790"/>
                    <a:pt x="26137" y="59790"/>
                  </a:cubicBezTo>
                  <a:cubicBezTo>
                    <a:pt x="26152" y="59776"/>
                    <a:pt x="26197" y="59761"/>
                    <a:pt x="26237" y="59761"/>
                  </a:cubicBezTo>
                  <a:cubicBezTo>
                    <a:pt x="26254" y="59761"/>
                    <a:pt x="26270" y="59764"/>
                    <a:pt x="26282" y="59770"/>
                  </a:cubicBezTo>
                  <a:cubicBezTo>
                    <a:pt x="26302" y="59770"/>
                    <a:pt x="26302" y="59790"/>
                    <a:pt x="26302" y="59790"/>
                  </a:cubicBezTo>
                  <a:cubicBezTo>
                    <a:pt x="26282" y="59831"/>
                    <a:pt x="26260" y="59872"/>
                    <a:pt x="26302" y="59914"/>
                  </a:cubicBezTo>
                  <a:cubicBezTo>
                    <a:pt x="26343" y="59935"/>
                    <a:pt x="26384" y="59955"/>
                    <a:pt x="26488" y="59955"/>
                  </a:cubicBezTo>
                  <a:cubicBezTo>
                    <a:pt x="26497" y="59954"/>
                    <a:pt x="26507" y="59953"/>
                    <a:pt x="26516" y="59953"/>
                  </a:cubicBezTo>
                  <a:cubicBezTo>
                    <a:pt x="26701" y="59953"/>
                    <a:pt x="26975" y="60127"/>
                    <a:pt x="27230" y="60265"/>
                  </a:cubicBezTo>
                  <a:cubicBezTo>
                    <a:pt x="27333" y="60326"/>
                    <a:pt x="27415" y="60389"/>
                    <a:pt x="27497" y="60450"/>
                  </a:cubicBezTo>
                  <a:cubicBezTo>
                    <a:pt x="27662" y="60573"/>
                    <a:pt x="27849" y="60719"/>
                    <a:pt x="28137" y="60801"/>
                  </a:cubicBezTo>
                  <a:cubicBezTo>
                    <a:pt x="28385" y="60862"/>
                    <a:pt x="28487" y="60945"/>
                    <a:pt x="28570" y="61007"/>
                  </a:cubicBezTo>
                  <a:cubicBezTo>
                    <a:pt x="28632" y="61048"/>
                    <a:pt x="28693" y="61090"/>
                    <a:pt x="28776" y="61090"/>
                  </a:cubicBezTo>
                  <a:cubicBezTo>
                    <a:pt x="28803" y="61096"/>
                    <a:pt x="28831" y="61098"/>
                    <a:pt x="28857" y="61098"/>
                  </a:cubicBezTo>
                  <a:cubicBezTo>
                    <a:pt x="28911" y="61098"/>
                    <a:pt x="28962" y="61090"/>
                    <a:pt x="29003" y="61090"/>
                  </a:cubicBezTo>
                  <a:cubicBezTo>
                    <a:pt x="29051" y="61077"/>
                    <a:pt x="29098" y="61066"/>
                    <a:pt x="29141" y="61066"/>
                  </a:cubicBezTo>
                  <a:cubicBezTo>
                    <a:pt x="29173" y="61066"/>
                    <a:pt x="29203" y="61072"/>
                    <a:pt x="29229" y="61090"/>
                  </a:cubicBezTo>
                  <a:cubicBezTo>
                    <a:pt x="29312" y="61151"/>
                    <a:pt x="29416" y="61172"/>
                    <a:pt x="29518" y="61233"/>
                  </a:cubicBezTo>
                  <a:cubicBezTo>
                    <a:pt x="29642" y="61274"/>
                    <a:pt x="29765" y="61316"/>
                    <a:pt x="29869" y="61378"/>
                  </a:cubicBezTo>
                  <a:cubicBezTo>
                    <a:pt x="29937" y="61424"/>
                    <a:pt x="29993" y="61438"/>
                    <a:pt x="30039" y="61438"/>
                  </a:cubicBezTo>
                  <a:cubicBezTo>
                    <a:pt x="30077" y="61438"/>
                    <a:pt x="30109" y="61428"/>
                    <a:pt x="30136" y="61420"/>
                  </a:cubicBezTo>
                  <a:cubicBezTo>
                    <a:pt x="30178" y="61420"/>
                    <a:pt x="30210" y="61410"/>
                    <a:pt x="30245" y="61410"/>
                  </a:cubicBezTo>
                  <a:cubicBezTo>
                    <a:pt x="30263" y="61410"/>
                    <a:pt x="30281" y="61412"/>
                    <a:pt x="30301" y="61420"/>
                  </a:cubicBezTo>
                  <a:cubicBezTo>
                    <a:pt x="30343" y="61439"/>
                    <a:pt x="30384" y="61461"/>
                    <a:pt x="30425" y="61461"/>
                  </a:cubicBezTo>
                  <a:cubicBezTo>
                    <a:pt x="30550" y="61513"/>
                    <a:pt x="30705" y="61567"/>
                    <a:pt x="30851" y="61567"/>
                  </a:cubicBezTo>
                  <a:cubicBezTo>
                    <a:pt x="30874" y="61567"/>
                    <a:pt x="30897" y="61566"/>
                    <a:pt x="30920" y="61563"/>
                  </a:cubicBezTo>
                  <a:cubicBezTo>
                    <a:pt x="30956" y="61560"/>
                    <a:pt x="30990" y="61558"/>
                    <a:pt x="31023" y="61558"/>
                  </a:cubicBezTo>
                  <a:cubicBezTo>
                    <a:pt x="31201" y="61558"/>
                    <a:pt x="31345" y="61604"/>
                    <a:pt x="31519" y="61708"/>
                  </a:cubicBezTo>
                  <a:cubicBezTo>
                    <a:pt x="31616" y="61762"/>
                    <a:pt x="31696" y="61788"/>
                    <a:pt x="31775" y="61788"/>
                  </a:cubicBezTo>
                  <a:cubicBezTo>
                    <a:pt x="31845" y="61788"/>
                    <a:pt x="31914" y="61767"/>
                    <a:pt x="31992" y="61728"/>
                  </a:cubicBezTo>
                  <a:cubicBezTo>
                    <a:pt x="32065" y="61687"/>
                    <a:pt x="32152" y="61666"/>
                    <a:pt x="32240" y="61666"/>
                  </a:cubicBezTo>
                  <a:cubicBezTo>
                    <a:pt x="32328" y="61666"/>
                    <a:pt x="32415" y="61687"/>
                    <a:pt x="32487" y="61728"/>
                  </a:cubicBezTo>
                  <a:cubicBezTo>
                    <a:pt x="32535" y="61756"/>
                    <a:pt x="32584" y="61767"/>
                    <a:pt x="32633" y="61767"/>
                  </a:cubicBezTo>
                  <a:cubicBezTo>
                    <a:pt x="32731" y="61767"/>
                    <a:pt x="32831" y="61722"/>
                    <a:pt x="32940" y="61667"/>
                  </a:cubicBezTo>
                  <a:cubicBezTo>
                    <a:pt x="32940" y="61646"/>
                    <a:pt x="32982" y="61626"/>
                    <a:pt x="33003" y="61626"/>
                  </a:cubicBezTo>
                  <a:cubicBezTo>
                    <a:pt x="33023" y="61604"/>
                    <a:pt x="33044" y="61584"/>
                    <a:pt x="33064" y="61584"/>
                  </a:cubicBezTo>
                  <a:cubicBezTo>
                    <a:pt x="33168" y="61522"/>
                    <a:pt x="33250" y="61461"/>
                    <a:pt x="33353" y="61398"/>
                  </a:cubicBezTo>
                  <a:cubicBezTo>
                    <a:pt x="33435" y="61316"/>
                    <a:pt x="33539" y="61255"/>
                    <a:pt x="33622" y="61213"/>
                  </a:cubicBezTo>
                  <a:cubicBezTo>
                    <a:pt x="33704" y="61151"/>
                    <a:pt x="33765" y="61131"/>
                    <a:pt x="33806" y="61131"/>
                  </a:cubicBezTo>
                  <a:lnTo>
                    <a:pt x="33951" y="61131"/>
                  </a:lnTo>
                  <a:cubicBezTo>
                    <a:pt x="34116" y="61131"/>
                    <a:pt x="34301" y="61131"/>
                    <a:pt x="34466" y="61090"/>
                  </a:cubicBezTo>
                  <a:cubicBezTo>
                    <a:pt x="34529" y="61068"/>
                    <a:pt x="34548" y="61068"/>
                    <a:pt x="34590" y="61068"/>
                  </a:cubicBezTo>
                  <a:cubicBezTo>
                    <a:pt x="34611" y="61075"/>
                    <a:pt x="34632" y="61080"/>
                    <a:pt x="34656" y="61080"/>
                  </a:cubicBezTo>
                  <a:cubicBezTo>
                    <a:pt x="34703" y="61080"/>
                    <a:pt x="34762" y="61062"/>
                    <a:pt x="34859" y="61007"/>
                  </a:cubicBezTo>
                  <a:cubicBezTo>
                    <a:pt x="35126" y="60884"/>
                    <a:pt x="35271" y="60821"/>
                    <a:pt x="35703" y="60821"/>
                  </a:cubicBezTo>
                  <a:cubicBezTo>
                    <a:pt x="36178" y="60821"/>
                    <a:pt x="36610" y="60821"/>
                    <a:pt x="36755" y="60738"/>
                  </a:cubicBezTo>
                  <a:cubicBezTo>
                    <a:pt x="36778" y="60723"/>
                    <a:pt x="36796" y="60716"/>
                    <a:pt x="36813" y="60716"/>
                  </a:cubicBezTo>
                  <a:cubicBezTo>
                    <a:pt x="36841" y="60716"/>
                    <a:pt x="36869" y="60734"/>
                    <a:pt x="36920" y="60760"/>
                  </a:cubicBezTo>
                  <a:cubicBezTo>
                    <a:pt x="36981" y="60801"/>
                    <a:pt x="37064" y="60842"/>
                    <a:pt x="37209" y="60862"/>
                  </a:cubicBezTo>
                  <a:cubicBezTo>
                    <a:pt x="37415" y="60884"/>
                    <a:pt x="37539" y="60986"/>
                    <a:pt x="37704" y="61109"/>
                  </a:cubicBezTo>
                  <a:lnTo>
                    <a:pt x="37888" y="61233"/>
                  </a:lnTo>
                  <a:cubicBezTo>
                    <a:pt x="38115" y="61391"/>
                    <a:pt x="38415" y="61562"/>
                    <a:pt x="38614" y="61562"/>
                  </a:cubicBezTo>
                  <a:cubicBezTo>
                    <a:pt x="38651" y="61562"/>
                    <a:pt x="38684" y="61556"/>
                    <a:pt x="38713" y="61543"/>
                  </a:cubicBezTo>
                  <a:cubicBezTo>
                    <a:pt x="38786" y="61512"/>
                    <a:pt x="38874" y="61491"/>
                    <a:pt x="39015" y="61491"/>
                  </a:cubicBezTo>
                  <a:cubicBezTo>
                    <a:pt x="39157" y="61491"/>
                    <a:pt x="39353" y="61512"/>
                    <a:pt x="39642" y="61563"/>
                  </a:cubicBezTo>
                  <a:cubicBezTo>
                    <a:pt x="39724" y="61584"/>
                    <a:pt x="39807" y="61604"/>
                    <a:pt x="39868" y="61626"/>
                  </a:cubicBezTo>
                  <a:cubicBezTo>
                    <a:pt x="40238" y="61693"/>
                    <a:pt x="40553" y="61760"/>
                    <a:pt x="40904" y="61760"/>
                  </a:cubicBezTo>
                  <a:cubicBezTo>
                    <a:pt x="40982" y="61760"/>
                    <a:pt x="41063" y="61757"/>
                    <a:pt x="41146" y="61749"/>
                  </a:cubicBezTo>
                  <a:cubicBezTo>
                    <a:pt x="41415" y="61728"/>
                    <a:pt x="41476" y="61708"/>
                    <a:pt x="41497" y="61687"/>
                  </a:cubicBezTo>
                  <a:cubicBezTo>
                    <a:pt x="41517" y="61687"/>
                    <a:pt x="41517" y="61687"/>
                    <a:pt x="41517" y="61667"/>
                  </a:cubicBezTo>
                  <a:cubicBezTo>
                    <a:pt x="41497" y="61646"/>
                    <a:pt x="41456" y="61626"/>
                    <a:pt x="41022" y="61604"/>
                  </a:cubicBezTo>
                  <a:cubicBezTo>
                    <a:pt x="40692" y="61584"/>
                    <a:pt x="40486" y="61522"/>
                    <a:pt x="40445" y="61481"/>
                  </a:cubicBezTo>
                  <a:cubicBezTo>
                    <a:pt x="40445" y="61481"/>
                    <a:pt x="40445" y="61461"/>
                    <a:pt x="40466" y="61439"/>
                  </a:cubicBezTo>
                  <a:cubicBezTo>
                    <a:pt x="40508" y="61420"/>
                    <a:pt x="40549" y="61398"/>
                    <a:pt x="40631" y="61398"/>
                  </a:cubicBezTo>
                  <a:cubicBezTo>
                    <a:pt x="40704" y="61384"/>
                    <a:pt x="40756" y="61377"/>
                    <a:pt x="40797" y="61377"/>
                  </a:cubicBezTo>
                  <a:cubicBezTo>
                    <a:pt x="40872" y="61377"/>
                    <a:pt x="40908" y="61400"/>
                    <a:pt x="40961" y="61439"/>
                  </a:cubicBezTo>
                  <a:cubicBezTo>
                    <a:pt x="41044" y="61481"/>
                    <a:pt x="41126" y="61543"/>
                    <a:pt x="41352" y="61543"/>
                  </a:cubicBezTo>
                  <a:cubicBezTo>
                    <a:pt x="41600" y="61543"/>
                    <a:pt x="41682" y="61563"/>
                    <a:pt x="41806" y="61626"/>
                  </a:cubicBezTo>
                  <a:cubicBezTo>
                    <a:pt x="41888" y="61646"/>
                    <a:pt x="41992" y="61687"/>
                    <a:pt x="42157" y="61708"/>
                  </a:cubicBezTo>
                  <a:cubicBezTo>
                    <a:pt x="42281" y="61728"/>
                    <a:pt x="42363" y="61769"/>
                    <a:pt x="42446" y="61791"/>
                  </a:cubicBezTo>
                  <a:cubicBezTo>
                    <a:pt x="42579" y="61824"/>
                    <a:pt x="42686" y="61858"/>
                    <a:pt x="42908" y="61858"/>
                  </a:cubicBezTo>
                  <a:cubicBezTo>
                    <a:pt x="42960" y="61858"/>
                    <a:pt x="43018" y="61856"/>
                    <a:pt x="43084" y="61852"/>
                  </a:cubicBezTo>
                  <a:cubicBezTo>
                    <a:pt x="43166" y="61842"/>
                    <a:pt x="43244" y="61837"/>
                    <a:pt x="43314" y="61837"/>
                  </a:cubicBezTo>
                  <a:cubicBezTo>
                    <a:pt x="43383" y="61837"/>
                    <a:pt x="43445" y="61842"/>
                    <a:pt x="43496" y="61852"/>
                  </a:cubicBezTo>
                  <a:cubicBezTo>
                    <a:pt x="43579" y="61852"/>
                    <a:pt x="43661" y="61852"/>
                    <a:pt x="43724" y="61873"/>
                  </a:cubicBezTo>
                  <a:cubicBezTo>
                    <a:pt x="43844" y="61885"/>
                    <a:pt x="43956" y="61897"/>
                    <a:pt x="44066" y="61897"/>
                  </a:cubicBezTo>
                  <a:cubicBezTo>
                    <a:pt x="44145" y="61897"/>
                    <a:pt x="44223" y="61890"/>
                    <a:pt x="44301" y="61873"/>
                  </a:cubicBezTo>
                  <a:cubicBezTo>
                    <a:pt x="44527" y="61852"/>
                    <a:pt x="44714" y="61791"/>
                    <a:pt x="44878" y="61687"/>
                  </a:cubicBezTo>
                  <a:cubicBezTo>
                    <a:pt x="44961" y="61646"/>
                    <a:pt x="45043" y="61584"/>
                    <a:pt x="45126" y="61522"/>
                  </a:cubicBezTo>
                  <a:lnTo>
                    <a:pt x="45167" y="61481"/>
                  </a:lnTo>
                  <a:cubicBezTo>
                    <a:pt x="45208" y="61461"/>
                    <a:pt x="45250" y="61461"/>
                    <a:pt x="45291" y="61461"/>
                  </a:cubicBezTo>
                  <a:cubicBezTo>
                    <a:pt x="45311" y="61439"/>
                    <a:pt x="45352" y="61439"/>
                    <a:pt x="45373" y="61420"/>
                  </a:cubicBezTo>
                  <a:cubicBezTo>
                    <a:pt x="45415" y="61398"/>
                    <a:pt x="45434" y="61378"/>
                    <a:pt x="45476" y="61316"/>
                  </a:cubicBezTo>
                  <a:cubicBezTo>
                    <a:pt x="45579" y="61151"/>
                    <a:pt x="45703" y="60986"/>
                    <a:pt x="45909" y="60884"/>
                  </a:cubicBezTo>
                  <a:cubicBezTo>
                    <a:pt x="46012" y="60842"/>
                    <a:pt x="46012" y="60801"/>
                    <a:pt x="46012" y="60738"/>
                  </a:cubicBezTo>
                  <a:lnTo>
                    <a:pt x="46012" y="60719"/>
                  </a:lnTo>
                  <a:cubicBezTo>
                    <a:pt x="46012" y="60697"/>
                    <a:pt x="46012" y="60697"/>
                    <a:pt x="46033" y="60677"/>
                  </a:cubicBezTo>
                  <a:cubicBezTo>
                    <a:pt x="46053" y="60677"/>
                    <a:pt x="46094" y="60656"/>
                    <a:pt x="46177" y="60656"/>
                  </a:cubicBezTo>
                  <a:cubicBezTo>
                    <a:pt x="46239" y="60656"/>
                    <a:pt x="46300" y="60677"/>
                    <a:pt x="46322" y="60697"/>
                  </a:cubicBezTo>
                  <a:cubicBezTo>
                    <a:pt x="46383" y="60760"/>
                    <a:pt x="46280" y="60903"/>
                    <a:pt x="46135" y="61007"/>
                  </a:cubicBezTo>
                  <a:cubicBezTo>
                    <a:pt x="46012" y="61090"/>
                    <a:pt x="45951" y="61213"/>
                    <a:pt x="46012" y="61274"/>
                  </a:cubicBezTo>
                  <a:cubicBezTo>
                    <a:pt x="46033" y="61296"/>
                    <a:pt x="46074" y="61337"/>
                    <a:pt x="46177" y="61337"/>
                  </a:cubicBezTo>
                  <a:cubicBezTo>
                    <a:pt x="46322" y="61337"/>
                    <a:pt x="46465" y="61398"/>
                    <a:pt x="46506" y="61461"/>
                  </a:cubicBezTo>
                  <a:cubicBezTo>
                    <a:pt x="46548" y="61502"/>
                    <a:pt x="46528" y="61543"/>
                    <a:pt x="46465" y="61584"/>
                  </a:cubicBezTo>
                  <a:cubicBezTo>
                    <a:pt x="46383" y="61667"/>
                    <a:pt x="46363" y="61728"/>
                    <a:pt x="46383" y="61791"/>
                  </a:cubicBezTo>
                  <a:cubicBezTo>
                    <a:pt x="46424" y="61852"/>
                    <a:pt x="46506" y="61893"/>
                    <a:pt x="46610" y="61914"/>
                  </a:cubicBezTo>
                  <a:cubicBezTo>
                    <a:pt x="46671" y="61914"/>
                    <a:pt x="46795" y="61934"/>
                    <a:pt x="46960" y="61934"/>
                  </a:cubicBezTo>
                  <a:cubicBezTo>
                    <a:pt x="47207" y="61956"/>
                    <a:pt x="47517" y="61975"/>
                    <a:pt x="47620" y="62017"/>
                  </a:cubicBezTo>
                  <a:cubicBezTo>
                    <a:pt x="47656" y="62029"/>
                    <a:pt x="47706" y="62035"/>
                    <a:pt x="47767" y="62035"/>
                  </a:cubicBezTo>
                  <a:cubicBezTo>
                    <a:pt x="48022" y="62035"/>
                    <a:pt x="48478" y="61932"/>
                    <a:pt x="48961" y="61749"/>
                  </a:cubicBezTo>
                  <a:cubicBezTo>
                    <a:pt x="49373" y="61604"/>
                    <a:pt x="49785" y="61398"/>
                    <a:pt x="50011" y="61274"/>
                  </a:cubicBezTo>
                  <a:cubicBezTo>
                    <a:pt x="50239" y="61151"/>
                    <a:pt x="50239" y="61109"/>
                    <a:pt x="50239" y="61090"/>
                  </a:cubicBezTo>
                  <a:cubicBezTo>
                    <a:pt x="50239" y="61048"/>
                    <a:pt x="50280" y="61027"/>
                    <a:pt x="50363" y="61027"/>
                  </a:cubicBezTo>
                  <a:cubicBezTo>
                    <a:pt x="50424" y="61048"/>
                    <a:pt x="50486" y="61068"/>
                    <a:pt x="50528" y="61109"/>
                  </a:cubicBezTo>
                  <a:cubicBezTo>
                    <a:pt x="50547" y="61151"/>
                    <a:pt x="50569" y="61192"/>
                    <a:pt x="50569" y="61213"/>
                  </a:cubicBezTo>
                  <a:cubicBezTo>
                    <a:pt x="50589" y="61255"/>
                    <a:pt x="50610" y="61296"/>
                    <a:pt x="50651" y="61316"/>
                  </a:cubicBezTo>
                  <a:cubicBezTo>
                    <a:pt x="50672" y="61326"/>
                    <a:pt x="50697" y="61332"/>
                    <a:pt x="50731" y="61332"/>
                  </a:cubicBezTo>
                  <a:cubicBezTo>
                    <a:pt x="50764" y="61332"/>
                    <a:pt x="50806" y="61326"/>
                    <a:pt x="50857" y="61316"/>
                  </a:cubicBezTo>
                  <a:cubicBezTo>
                    <a:pt x="50878" y="61314"/>
                    <a:pt x="50898" y="61313"/>
                    <a:pt x="50917" y="61313"/>
                  </a:cubicBezTo>
                  <a:cubicBezTo>
                    <a:pt x="51080" y="61313"/>
                    <a:pt x="51152" y="61387"/>
                    <a:pt x="51207" y="61461"/>
                  </a:cubicBezTo>
                  <a:cubicBezTo>
                    <a:pt x="51248" y="61502"/>
                    <a:pt x="51270" y="61522"/>
                    <a:pt x="51311" y="61543"/>
                  </a:cubicBezTo>
                  <a:cubicBezTo>
                    <a:pt x="51354" y="61572"/>
                    <a:pt x="51433" y="61588"/>
                    <a:pt x="51530" y="61588"/>
                  </a:cubicBezTo>
                  <a:cubicBezTo>
                    <a:pt x="51710" y="61588"/>
                    <a:pt x="51955" y="61532"/>
                    <a:pt x="52156" y="61398"/>
                  </a:cubicBezTo>
                  <a:cubicBezTo>
                    <a:pt x="52301" y="61296"/>
                    <a:pt x="52383" y="61172"/>
                    <a:pt x="52444" y="61068"/>
                  </a:cubicBezTo>
                  <a:cubicBezTo>
                    <a:pt x="52507" y="60986"/>
                    <a:pt x="52548" y="60903"/>
                    <a:pt x="52609" y="60884"/>
                  </a:cubicBezTo>
                  <a:cubicBezTo>
                    <a:pt x="52631" y="60862"/>
                    <a:pt x="52650" y="60862"/>
                    <a:pt x="52672" y="60862"/>
                  </a:cubicBezTo>
                  <a:cubicBezTo>
                    <a:pt x="52837" y="60884"/>
                    <a:pt x="53002" y="61027"/>
                    <a:pt x="53043" y="61109"/>
                  </a:cubicBezTo>
                  <a:cubicBezTo>
                    <a:pt x="53084" y="61151"/>
                    <a:pt x="53145" y="61172"/>
                    <a:pt x="53208" y="61213"/>
                  </a:cubicBezTo>
                  <a:cubicBezTo>
                    <a:pt x="53249" y="61255"/>
                    <a:pt x="53290" y="61274"/>
                    <a:pt x="53310" y="61296"/>
                  </a:cubicBezTo>
                  <a:cubicBezTo>
                    <a:pt x="53351" y="61316"/>
                    <a:pt x="53332" y="61337"/>
                    <a:pt x="53332" y="61337"/>
                  </a:cubicBezTo>
                  <a:cubicBezTo>
                    <a:pt x="53290" y="61357"/>
                    <a:pt x="53269" y="61398"/>
                    <a:pt x="53269" y="61439"/>
                  </a:cubicBezTo>
                  <a:cubicBezTo>
                    <a:pt x="53269" y="61481"/>
                    <a:pt x="53249" y="61543"/>
                    <a:pt x="53208" y="61543"/>
                  </a:cubicBezTo>
                  <a:cubicBezTo>
                    <a:pt x="53186" y="61563"/>
                    <a:pt x="53125" y="61563"/>
                    <a:pt x="53084" y="61563"/>
                  </a:cubicBezTo>
                  <a:cubicBezTo>
                    <a:pt x="53021" y="61563"/>
                    <a:pt x="52919" y="61563"/>
                    <a:pt x="52878" y="61604"/>
                  </a:cubicBezTo>
                  <a:cubicBezTo>
                    <a:pt x="52837" y="61626"/>
                    <a:pt x="52795" y="61646"/>
                    <a:pt x="52795" y="61708"/>
                  </a:cubicBezTo>
                  <a:cubicBezTo>
                    <a:pt x="52774" y="61769"/>
                    <a:pt x="52837" y="61810"/>
                    <a:pt x="52919" y="61852"/>
                  </a:cubicBezTo>
                  <a:cubicBezTo>
                    <a:pt x="52970" y="61866"/>
                    <a:pt x="53032" y="61873"/>
                    <a:pt x="53095" y="61873"/>
                  </a:cubicBezTo>
                  <a:cubicBezTo>
                    <a:pt x="53209" y="61873"/>
                    <a:pt x="53327" y="61851"/>
                    <a:pt x="53393" y="61810"/>
                  </a:cubicBezTo>
                  <a:cubicBezTo>
                    <a:pt x="53455" y="61769"/>
                    <a:pt x="53434" y="61728"/>
                    <a:pt x="53434" y="61687"/>
                  </a:cubicBezTo>
                  <a:cubicBezTo>
                    <a:pt x="53414" y="61646"/>
                    <a:pt x="53393" y="61626"/>
                    <a:pt x="53496" y="61584"/>
                  </a:cubicBezTo>
                  <a:cubicBezTo>
                    <a:pt x="53557" y="61543"/>
                    <a:pt x="53620" y="61543"/>
                    <a:pt x="53640" y="61543"/>
                  </a:cubicBezTo>
                  <a:cubicBezTo>
                    <a:pt x="53681" y="61563"/>
                    <a:pt x="53681" y="61604"/>
                    <a:pt x="53640" y="61646"/>
                  </a:cubicBezTo>
                  <a:cubicBezTo>
                    <a:pt x="53599" y="61687"/>
                    <a:pt x="53599" y="61728"/>
                    <a:pt x="53640" y="61728"/>
                  </a:cubicBezTo>
                  <a:cubicBezTo>
                    <a:pt x="53662" y="61743"/>
                    <a:pt x="53695" y="61750"/>
                    <a:pt x="53733" y="61750"/>
                  </a:cubicBezTo>
                  <a:cubicBezTo>
                    <a:pt x="53802" y="61750"/>
                    <a:pt x="53890" y="61727"/>
                    <a:pt x="53970" y="61687"/>
                  </a:cubicBezTo>
                  <a:cubicBezTo>
                    <a:pt x="54008" y="61670"/>
                    <a:pt x="54049" y="61662"/>
                    <a:pt x="54092" y="61662"/>
                  </a:cubicBezTo>
                  <a:cubicBezTo>
                    <a:pt x="54256" y="61662"/>
                    <a:pt x="54442" y="61771"/>
                    <a:pt x="54588" y="61852"/>
                  </a:cubicBezTo>
                  <a:cubicBezTo>
                    <a:pt x="54714" y="61923"/>
                    <a:pt x="54838" y="61980"/>
                    <a:pt x="54977" y="61980"/>
                  </a:cubicBezTo>
                  <a:cubicBezTo>
                    <a:pt x="54998" y="61980"/>
                    <a:pt x="55020" y="61978"/>
                    <a:pt x="55042" y="61975"/>
                  </a:cubicBezTo>
                  <a:cubicBezTo>
                    <a:pt x="55054" y="61972"/>
                    <a:pt x="55065" y="61970"/>
                    <a:pt x="55076" y="61970"/>
                  </a:cubicBezTo>
                  <a:cubicBezTo>
                    <a:pt x="55127" y="61970"/>
                    <a:pt x="55173" y="62001"/>
                    <a:pt x="55207" y="62017"/>
                  </a:cubicBezTo>
                  <a:cubicBezTo>
                    <a:pt x="55246" y="62042"/>
                    <a:pt x="55284" y="62060"/>
                    <a:pt x="55327" y="62060"/>
                  </a:cubicBezTo>
                  <a:cubicBezTo>
                    <a:pt x="55354" y="62060"/>
                    <a:pt x="55382" y="62054"/>
                    <a:pt x="55413" y="62038"/>
                  </a:cubicBezTo>
                  <a:cubicBezTo>
                    <a:pt x="55760" y="61878"/>
                    <a:pt x="56067" y="61831"/>
                    <a:pt x="56304" y="61831"/>
                  </a:cubicBezTo>
                  <a:cubicBezTo>
                    <a:pt x="56405" y="61831"/>
                    <a:pt x="56494" y="61839"/>
                    <a:pt x="56568" y="61852"/>
                  </a:cubicBezTo>
                  <a:cubicBezTo>
                    <a:pt x="56754" y="61893"/>
                    <a:pt x="56878" y="61956"/>
                    <a:pt x="56939" y="62038"/>
                  </a:cubicBezTo>
                  <a:cubicBezTo>
                    <a:pt x="57062" y="62182"/>
                    <a:pt x="56980" y="62368"/>
                    <a:pt x="56939" y="62429"/>
                  </a:cubicBezTo>
                  <a:cubicBezTo>
                    <a:pt x="56919" y="62450"/>
                    <a:pt x="56856" y="62492"/>
                    <a:pt x="56795" y="62533"/>
                  </a:cubicBezTo>
                  <a:cubicBezTo>
                    <a:pt x="56671" y="62635"/>
                    <a:pt x="56526" y="62739"/>
                    <a:pt x="56609" y="62780"/>
                  </a:cubicBezTo>
                  <a:cubicBezTo>
                    <a:pt x="56650" y="62800"/>
                    <a:pt x="56754" y="62822"/>
                    <a:pt x="56836" y="62863"/>
                  </a:cubicBezTo>
                  <a:cubicBezTo>
                    <a:pt x="56960" y="62904"/>
                    <a:pt x="57125" y="62945"/>
                    <a:pt x="57145" y="62986"/>
                  </a:cubicBezTo>
                  <a:cubicBezTo>
                    <a:pt x="57155" y="63014"/>
                    <a:pt x="57202" y="63025"/>
                    <a:pt x="57280" y="63025"/>
                  </a:cubicBezTo>
                  <a:cubicBezTo>
                    <a:pt x="57374" y="63025"/>
                    <a:pt x="57512" y="63009"/>
                    <a:pt x="57681" y="62986"/>
                  </a:cubicBezTo>
                  <a:cubicBezTo>
                    <a:pt x="57826" y="62965"/>
                    <a:pt x="58011" y="62945"/>
                    <a:pt x="58156" y="62945"/>
                  </a:cubicBezTo>
                  <a:lnTo>
                    <a:pt x="58176" y="62945"/>
                  </a:lnTo>
                  <a:cubicBezTo>
                    <a:pt x="58285" y="62939"/>
                    <a:pt x="58378" y="62934"/>
                    <a:pt x="58461" y="62934"/>
                  </a:cubicBezTo>
                  <a:cubicBezTo>
                    <a:pt x="58662" y="62934"/>
                    <a:pt x="58806" y="62960"/>
                    <a:pt x="58981" y="63047"/>
                  </a:cubicBezTo>
                  <a:cubicBezTo>
                    <a:pt x="59108" y="63117"/>
                    <a:pt x="59246" y="63144"/>
                    <a:pt x="59364" y="63144"/>
                  </a:cubicBezTo>
                  <a:cubicBezTo>
                    <a:pt x="59492" y="63144"/>
                    <a:pt x="59597" y="63112"/>
                    <a:pt x="59640" y="63069"/>
                  </a:cubicBezTo>
                  <a:cubicBezTo>
                    <a:pt x="59650" y="63048"/>
                    <a:pt x="59666" y="63043"/>
                    <a:pt x="59690" y="63043"/>
                  </a:cubicBezTo>
                  <a:cubicBezTo>
                    <a:pt x="59713" y="63043"/>
                    <a:pt x="59743" y="63047"/>
                    <a:pt x="59784" y="63047"/>
                  </a:cubicBezTo>
                  <a:lnTo>
                    <a:pt x="60053" y="63047"/>
                  </a:lnTo>
                  <a:cubicBezTo>
                    <a:pt x="60072" y="63045"/>
                    <a:pt x="60090" y="63045"/>
                    <a:pt x="60107" y="63045"/>
                  </a:cubicBezTo>
                  <a:cubicBezTo>
                    <a:pt x="60262" y="63045"/>
                    <a:pt x="60372" y="63119"/>
                    <a:pt x="60465" y="63193"/>
                  </a:cubicBezTo>
                  <a:cubicBezTo>
                    <a:pt x="60506" y="63212"/>
                    <a:pt x="60526" y="63212"/>
                    <a:pt x="60548" y="63234"/>
                  </a:cubicBezTo>
                  <a:cubicBezTo>
                    <a:pt x="60589" y="63254"/>
                    <a:pt x="60630" y="63295"/>
                    <a:pt x="60671" y="63336"/>
                  </a:cubicBezTo>
                  <a:cubicBezTo>
                    <a:pt x="60732" y="63377"/>
                    <a:pt x="60773" y="63440"/>
                    <a:pt x="60836" y="63460"/>
                  </a:cubicBezTo>
                  <a:cubicBezTo>
                    <a:pt x="60877" y="63481"/>
                    <a:pt x="60897" y="63564"/>
                    <a:pt x="60897" y="63625"/>
                  </a:cubicBezTo>
                  <a:cubicBezTo>
                    <a:pt x="60919" y="63748"/>
                    <a:pt x="60938" y="63852"/>
                    <a:pt x="61042" y="63852"/>
                  </a:cubicBezTo>
                  <a:cubicBezTo>
                    <a:pt x="61062" y="63852"/>
                    <a:pt x="61084" y="63852"/>
                    <a:pt x="61125" y="63831"/>
                  </a:cubicBezTo>
                  <a:lnTo>
                    <a:pt x="61227" y="63729"/>
                  </a:lnTo>
                  <a:cubicBezTo>
                    <a:pt x="61290" y="63666"/>
                    <a:pt x="61351" y="63584"/>
                    <a:pt x="61433" y="63564"/>
                  </a:cubicBezTo>
                  <a:cubicBezTo>
                    <a:pt x="61455" y="63564"/>
                    <a:pt x="61496" y="63564"/>
                    <a:pt x="61516" y="63584"/>
                  </a:cubicBezTo>
                  <a:cubicBezTo>
                    <a:pt x="61578" y="63584"/>
                    <a:pt x="61598" y="63605"/>
                    <a:pt x="61598" y="63625"/>
                  </a:cubicBezTo>
                  <a:cubicBezTo>
                    <a:pt x="61620" y="63687"/>
                    <a:pt x="61516" y="63748"/>
                    <a:pt x="61433" y="63811"/>
                  </a:cubicBezTo>
                  <a:cubicBezTo>
                    <a:pt x="61413" y="63811"/>
                    <a:pt x="61392" y="63831"/>
                    <a:pt x="61351" y="63831"/>
                  </a:cubicBezTo>
                  <a:lnTo>
                    <a:pt x="61310" y="63872"/>
                  </a:lnTo>
                  <a:lnTo>
                    <a:pt x="61290" y="63894"/>
                  </a:lnTo>
                  <a:lnTo>
                    <a:pt x="61268" y="63894"/>
                  </a:lnTo>
                  <a:lnTo>
                    <a:pt x="61268" y="63913"/>
                  </a:lnTo>
                  <a:cubicBezTo>
                    <a:pt x="61207" y="63976"/>
                    <a:pt x="61207" y="64078"/>
                    <a:pt x="61290" y="64120"/>
                  </a:cubicBezTo>
                  <a:cubicBezTo>
                    <a:pt x="61310" y="64161"/>
                    <a:pt x="61351" y="64161"/>
                    <a:pt x="61413" y="64161"/>
                  </a:cubicBezTo>
                  <a:cubicBezTo>
                    <a:pt x="61465" y="64151"/>
                    <a:pt x="61526" y="64146"/>
                    <a:pt x="61578" y="64146"/>
                  </a:cubicBezTo>
                  <a:cubicBezTo>
                    <a:pt x="61629" y="64146"/>
                    <a:pt x="61671" y="64151"/>
                    <a:pt x="61681" y="64161"/>
                  </a:cubicBezTo>
                  <a:cubicBezTo>
                    <a:pt x="61681" y="64182"/>
                    <a:pt x="61661" y="64182"/>
                    <a:pt x="61661" y="64182"/>
                  </a:cubicBezTo>
                  <a:cubicBezTo>
                    <a:pt x="61639" y="64202"/>
                    <a:pt x="61639" y="64202"/>
                    <a:pt x="61620" y="64202"/>
                  </a:cubicBezTo>
                  <a:cubicBezTo>
                    <a:pt x="61474" y="64265"/>
                    <a:pt x="61516" y="64306"/>
                    <a:pt x="61537" y="64347"/>
                  </a:cubicBezTo>
                  <a:cubicBezTo>
                    <a:pt x="61578" y="64367"/>
                    <a:pt x="61598" y="64408"/>
                    <a:pt x="61598" y="64471"/>
                  </a:cubicBezTo>
                  <a:cubicBezTo>
                    <a:pt x="61578" y="64512"/>
                    <a:pt x="61578" y="64553"/>
                    <a:pt x="61578" y="64595"/>
                  </a:cubicBezTo>
                  <a:cubicBezTo>
                    <a:pt x="61537" y="64801"/>
                    <a:pt x="61496" y="65213"/>
                    <a:pt x="61290" y="65337"/>
                  </a:cubicBezTo>
                  <a:cubicBezTo>
                    <a:pt x="60980" y="65522"/>
                    <a:pt x="60980" y="65584"/>
                    <a:pt x="61001" y="65604"/>
                  </a:cubicBezTo>
                  <a:cubicBezTo>
                    <a:pt x="61013" y="65628"/>
                    <a:pt x="61046" y="65638"/>
                    <a:pt x="61085" y="65638"/>
                  </a:cubicBezTo>
                  <a:cubicBezTo>
                    <a:pt x="61111" y="65638"/>
                    <a:pt x="61140" y="65634"/>
                    <a:pt x="61166" y="65625"/>
                  </a:cubicBezTo>
                  <a:cubicBezTo>
                    <a:pt x="61290" y="65604"/>
                    <a:pt x="61413" y="65543"/>
                    <a:pt x="61537" y="65502"/>
                  </a:cubicBezTo>
                  <a:cubicBezTo>
                    <a:pt x="61661" y="65439"/>
                    <a:pt x="61785" y="65378"/>
                    <a:pt x="61867" y="65378"/>
                  </a:cubicBezTo>
                  <a:cubicBezTo>
                    <a:pt x="61928" y="65378"/>
                    <a:pt x="61969" y="65378"/>
                    <a:pt x="62011" y="65357"/>
                  </a:cubicBezTo>
                  <a:lnTo>
                    <a:pt x="62011" y="65378"/>
                  </a:lnTo>
                  <a:lnTo>
                    <a:pt x="62052" y="65337"/>
                  </a:lnTo>
                  <a:cubicBezTo>
                    <a:pt x="62073" y="65315"/>
                    <a:pt x="62093" y="65296"/>
                    <a:pt x="62093" y="65274"/>
                  </a:cubicBezTo>
                  <a:cubicBezTo>
                    <a:pt x="62114" y="65274"/>
                    <a:pt x="62114" y="65254"/>
                    <a:pt x="62114" y="65254"/>
                  </a:cubicBezTo>
                  <a:cubicBezTo>
                    <a:pt x="62134" y="65254"/>
                    <a:pt x="62134" y="65233"/>
                    <a:pt x="62134" y="65233"/>
                  </a:cubicBezTo>
                  <a:lnTo>
                    <a:pt x="62175" y="65233"/>
                  </a:lnTo>
                  <a:cubicBezTo>
                    <a:pt x="62210" y="65242"/>
                    <a:pt x="62245" y="65247"/>
                    <a:pt x="62279" y="65247"/>
                  </a:cubicBezTo>
                  <a:cubicBezTo>
                    <a:pt x="62327" y="65247"/>
                    <a:pt x="62375" y="65237"/>
                    <a:pt x="62423" y="65213"/>
                  </a:cubicBezTo>
                  <a:cubicBezTo>
                    <a:pt x="62464" y="65192"/>
                    <a:pt x="62505" y="65150"/>
                    <a:pt x="62568" y="65068"/>
                  </a:cubicBezTo>
                  <a:lnTo>
                    <a:pt x="62753" y="64883"/>
                  </a:lnTo>
                  <a:lnTo>
                    <a:pt x="62774" y="64883"/>
                  </a:lnTo>
                  <a:lnTo>
                    <a:pt x="62774" y="64924"/>
                  </a:lnTo>
                  <a:cubicBezTo>
                    <a:pt x="62774" y="65007"/>
                    <a:pt x="62857" y="65150"/>
                    <a:pt x="62959" y="65172"/>
                  </a:cubicBezTo>
                  <a:cubicBezTo>
                    <a:pt x="62959" y="65172"/>
                    <a:pt x="62977" y="65181"/>
                    <a:pt x="63002" y="65181"/>
                  </a:cubicBezTo>
                  <a:cubicBezTo>
                    <a:pt x="63014" y="65181"/>
                    <a:pt x="63028" y="65178"/>
                    <a:pt x="63041" y="65172"/>
                  </a:cubicBezTo>
                  <a:lnTo>
                    <a:pt x="63083" y="65131"/>
                  </a:lnTo>
                  <a:cubicBezTo>
                    <a:pt x="63124" y="65089"/>
                    <a:pt x="63124" y="65007"/>
                    <a:pt x="63104" y="64903"/>
                  </a:cubicBezTo>
                  <a:cubicBezTo>
                    <a:pt x="63083" y="64801"/>
                    <a:pt x="63083" y="64677"/>
                    <a:pt x="63187" y="64677"/>
                  </a:cubicBezTo>
                  <a:cubicBezTo>
                    <a:pt x="63202" y="64673"/>
                    <a:pt x="63215" y="64671"/>
                    <a:pt x="63227" y="64671"/>
                  </a:cubicBezTo>
                  <a:cubicBezTo>
                    <a:pt x="63277" y="64671"/>
                    <a:pt x="63297" y="64705"/>
                    <a:pt x="63330" y="64738"/>
                  </a:cubicBezTo>
                  <a:lnTo>
                    <a:pt x="63371" y="64779"/>
                  </a:lnTo>
                  <a:cubicBezTo>
                    <a:pt x="63412" y="64779"/>
                    <a:pt x="63454" y="64760"/>
                    <a:pt x="63536" y="64656"/>
                  </a:cubicBezTo>
                  <a:cubicBezTo>
                    <a:pt x="63681" y="64512"/>
                    <a:pt x="63558" y="64388"/>
                    <a:pt x="63475" y="64326"/>
                  </a:cubicBezTo>
                  <a:cubicBezTo>
                    <a:pt x="63393" y="64265"/>
                    <a:pt x="63393" y="64243"/>
                    <a:pt x="63434" y="64223"/>
                  </a:cubicBezTo>
                  <a:cubicBezTo>
                    <a:pt x="63442" y="64220"/>
                    <a:pt x="63452" y="64219"/>
                    <a:pt x="63463" y="64219"/>
                  </a:cubicBezTo>
                  <a:cubicBezTo>
                    <a:pt x="63529" y="64219"/>
                    <a:pt x="63630" y="64270"/>
                    <a:pt x="63701" y="64306"/>
                  </a:cubicBezTo>
                  <a:cubicBezTo>
                    <a:pt x="63779" y="64352"/>
                    <a:pt x="63844" y="64375"/>
                    <a:pt x="63890" y="64375"/>
                  </a:cubicBezTo>
                  <a:cubicBezTo>
                    <a:pt x="63905" y="64375"/>
                    <a:pt x="63918" y="64372"/>
                    <a:pt x="63929" y="64367"/>
                  </a:cubicBezTo>
                  <a:cubicBezTo>
                    <a:pt x="63949" y="64367"/>
                    <a:pt x="63949" y="64347"/>
                    <a:pt x="63970" y="64326"/>
                  </a:cubicBezTo>
                  <a:cubicBezTo>
                    <a:pt x="63970" y="64265"/>
                    <a:pt x="63907" y="64202"/>
                    <a:pt x="63846" y="64141"/>
                  </a:cubicBezTo>
                  <a:cubicBezTo>
                    <a:pt x="63784" y="64078"/>
                    <a:pt x="63723" y="64017"/>
                    <a:pt x="63784" y="63976"/>
                  </a:cubicBezTo>
                  <a:cubicBezTo>
                    <a:pt x="63825" y="63913"/>
                    <a:pt x="63907" y="63894"/>
                    <a:pt x="63990" y="63852"/>
                  </a:cubicBezTo>
                  <a:cubicBezTo>
                    <a:pt x="64031" y="63852"/>
                    <a:pt x="64052" y="63831"/>
                    <a:pt x="64072" y="63811"/>
                  </a:cubicBezTo>
                  <a:cubicBezTo>
                    <a:pt x="64155" y="63790"/>
                    <a:pt x="64094" y="63729"/>
                    <a:pt x="64052" y="63707"/>
                  </a:cubicBezTo>
                  <a:cubicBezTo>
                    <a:pt x="64007" y="63682"/>
                    <a:pt x="63964" y="63672"/>
                    <a:pt x="63924" y="63672"/>
                  </a:cubicBezTo>
                  <a:cubicBezTo>
                    <a:pt x="63835" y="63672"/>
                    <a:pt x="63758" y="63720"/>
                    <a:pt x="63701" y="63748"/>
                  </a:cubicBezTo>
                  <a:cubicBezTo>
                    <a:pt x="63681" y="63748"/>
                    <a:pt x="63660" y="63770"/>
                    <a:pt x="63640" y="63770"/>
                  </a:cubicBezTo>
                  <a:lnTo>
                    <a:pt x="63640" y="63748"/>
                  </a:lnTo>
                  <a:cubicBezTo>
                    <a:pt x="63640" y="63687"/>
                    <a:pt x="63577" y="63646"/>
                    <a:pt x="63495" y="63625"/>
                  </a:cubicBezTo>
                  <a:cubicBezTo>
                    <a:pt x="63470" y="63617"/>
                    <a:pt x="63445" y="63612"/>
                    <a:pt x="63421" y="63612"/>
                  </a:cubicBezTo>
                  <a:cubicBezTo>
                    <a:pt x="63386" y="63612"/>
                    <a:pt x="63354" y="63622"/>
                    <a:pt x="63330" y="63646"/>
                  </a:cubicBezTo>
                  <a:cubicBezTo>
                    <a:pt x="63310" y="63646"/>
                    <a:pt x="63269" y="63687"/>
                    <a:pt x="63269" y="63729"/>
                  </a:cubicBezTo>
                  <a:cubicBezTo>
                    <a:pt x="63289" y="63811"/>
                    <a:pt x="63269" y="63913"/>
                    <a:pt x="63248" y="63955"/>
                  </a:cubicBezTo>
                  <a:cubicBezTo>
                    <a:pt x="63248" y="63935"/>
                    <a:pt x="63228" y="63935"/>
                    <a:pt x="63187" y="63894"/>
                  </a:cubicBezTo>
                  <a:cubicBezTo>
                    <a:pt x="63124" y="63790"/>
                    <a:pt x="63041" y="63729"/>
                    <a:pt x="62939" y="63707"/>
                  </a:cubicBezTo>
                  <a:cubicBezTo>
                    <a:pt x="62857" y="63707"/>
                    <a:pt x="62794" y="63729"/>
                    <a:pt x="62753" y="63770"/>
                  </a:cubicBezTo>
                  <a:cubicBezTo>
                    <a:pt x="62733" y="63811"/>
                    <a:pt x="62794" y="63872"/>
                    <a:pt x="62876" y="63935"/>
                  </a:cubicBezTo>
                  <a:cubicBezTo>
                    <a:pt x="62959" y="63996"/>
                    <a:pt x="63041" y="64059"/>
                    <a:pt x="63000" y="64078"/>
                  </a:cubicBezTo>
                  <a:cubicBezTo>
                    <a:pt x="63000" y="64078"/>
                    <a:pt x="62980" y="64100"/>
                    <a:pt x="62959" y="64100"/>
                  </a:cubicBezTo>
                  <a:lnTo>
                    <a:pt x="62876" y="64100"/>
                  </a:lnTo>
                  <a:cubicBezTo>
                    <a:pt x="62835" y="64078"/>
                    <a:pt x="62815" y="64059"/>
                    <a:pt x="62794" y="64017"/>
                  </a:cubicBezTo>
                  <a:cubicBezTo>
                    <a:pt x="62774" y="63976"/>
                    <a:pt x="62753" y="63913"/>
                    <a:pt x="62670" y="63894"/>
                  </a:cubicBezTo>
                  <a:cubicBezTo>
                    <a:pt x="62654" y="63889"/>
                    <a:pt x="62637" y="63888"/>
                    <a:pt x="62619" y="63888"/>
                  </a:cubicBezTo>
                  <a:cubicBezTo>
                    <a:pt x="62548" y="63888"/>
                    <a:pt x="62465" y="63918"/>
                    <a:pt x="62382" y="63935"/>
                  </a:cubicBezTo>
                  <a:cubicBezTo>
                    <a:pt x="62340" y="63955"/>
                    <a:pt x="62258" y="63976"/>
                    <a:pt x="62238" y="63976"/>
                  </a:cubicBezTo>
                  <a:lnTo>
                    <a:pt x="62238" y="63935"/>
                  </a:lnTo>
                  <a:cubicBezTo>
                    <a:pt x="62238" y="63894"/>
                    <a:pt x="62321" y="63872"/>
                    <a:pt x="62403" y="63852"/>
                  </a:cubicBezTo>
                  <a:cubicBezTo>
                    <a:pt x="62464" y="63831"/>
                    <a:pt x="62527" y="63811"/>
                    <a:pt x="62568" y="63790"/>
                  </a:cubicBezTo>
                  <a:cubicBezTo>
                    <a:pt x="62609" y="63770"/>
                    <a:pt x="62629" y="63729"/>
                    <a:pt x="62629" y="63687"/>
                  </a:cubicBezTo>
                  <a:cubicBezTo>
                    <a:pt x="62629" y="63605"/>
                    <a:pt x="62609" y="63564"/>
                    <a:pt x="62547" y="63542"/>
                  </a:cubicBezTo>
                  <a:cubicBezTo>
                    <a:pt x="62522" y="63534"/>
                    <a:pt x="62489" y="63529"/>
                    <a:pt x="62452" y="63529"/>
                  </a:cubicBezTo>
                  <a:cubicBezTo>
                    <a:pt x="62397" y="63529"/>
                    <a:pt x="62331" y="63539"/>
                    <a:pt x="62258" y="63564"/>
                  </a:cubicBezTo>
                  <a:cubicBezTo>
                    <a:pt x="62204" y="63579"/>
                    <a:pt x="62143" y="63586"/>
                    <a:pt x="62087" y="63586"/>
                  </a:cubicBezTo>
                  <a:cubicBezTo>
                    <a:pt x="61994" y="63586"/>
                    <a:pt x="61912" y="63568"/>
                    <a:pt x="61887" y="63542"/>
                  </a:cubicBezTo>
                  <a:lnTo>
                    <a:pt x="61908" y="63523"/>
                  </a:lnTo>
                  <a:cubicBezTo>
                    <a:pt x="61928" y="63523"/>
                    <a:pt x="61949" y="63501"/>
                    <a:pt x="61991" y="63501"/>
                  </a:cubicBezTo>
                  <a:cubicBezTo>
                    <a:pt x="62174" y="63444"/>
                    <a:pt x="62351" y="63400"/>
                    <a:pt x="62500" y="63400"/>
                  </a:cubicBezTo>
                  <a:cubicBezTo>
                    <a:pt x="62619" y="63400"/>
                    <a:pt x="62721" y="63428"/>
                    <a:pt x="62794" y="63501"/>
                  </a:cubicBezTo>
                  <a:cubicBezTo>
                    <a:pt x="62876" y="63584"/>
                    <a:pt x="63000" y="63625"/>
                    <a:pt x="63124" y="63646"/>
                  </a:cubicBezTo>
                  <a:cubicBezTo>
                    <a:pt x="63310" y="63646"/>
                    <a:pt x="63475" y="63584"/>
                    <a:pt x="63536" y="63481"/>
                  </a:cubicBezTo>
                  <a:cubicBezTo>
                    <a:pt x="63558" y="63460"/>
                    <a:pt x="63577" y="63440"/>
                    <a:pt x="63619" y="63419"/>
                  </a:cubicBezTo>
                  <a:cubicBezTo>
                    <a:pt x="63660" y="63399"/>
                    <a:pt x="63723" y="63399"/>
                    <a:pt x="63764" y="63399"/>
                  </a:cubicBezTo>
                  <a:lnTo>
                    <a:pt x="63805" y="63440"/>
                  </a:lnTo>
                  <a:cubicBezTo>
                    <a:pt x="63784" y="63460"/>
                    <a:pt x="63784" y="63481"/>
                    <a:pt x="63764" y="63501"/>
                  </a:cubicBezTo>
                  <a:cubicBezTo>
                    <a:pt x="63742" y="63523"/>
                    <a:pt x="63723" y="63564"/>
                    <a:pt x="63742" y="63584"/>
                  </a:cubicBezTo>
                  <a:cubicBezTo>
                    <a:pt x="63764" y="63605"/>
                    <a:pt x="63805" y="63605"/>
                    <a:pt x="63907" y="63605"/>
                  </a:cubicBezTo>
                  <a:cubicBezTo>
                    <a:pt x="63970" y="63605"/>
                    <a:pt x="64011" y="63605"/>
                    <a:pt x="64052" y="63584"/>
                  </a:cubicBezTo>
                  <a:cubicBezTo>
                    <a:pt x="64094" y="63564"/>
                    <a:pt x="64094" y="63523"/>
                    <a:pt x="64094" y="63481"/>
                  </a:cubicBezTo>
                  <a:cubicBezTo>
                    <a:pt x="64094" y="63440"/>
                    <a:pt x="64094" y="63399"/>
                    <a:pt x="64113" y="63358"/>
                  </a:cubicBezTo>
                  <a:cubicBezTo>
                    <a:pt x="64113" y="63316"/>
                    <a:pt x="64155" y="63275"/>
                    <a:pt x="64176" y="63254"/>
                  </a:cubicBezTo>
                  <a:cubicBezTo>
                    <a:pt x="64217" y="63254"/>
                    <a:pt x="64237" y="63234"/>
                    <a:pt x="64259" y="63234"/>
                  </a:cubicBezTo>
                  <a:cubicBezTo>
                    <a:pt x="64278" y="63212"/>
                    <a:pt x="64320" y="63212"/>
                    <a:pt x="64341" y="63193"/>
                  </a:cubicBezTo>
                  <a:cubicBezTo>
                    <a:pt x="64402" y="63151"/>
                    <a:pt x="64424" y="63110"/>
                    <a:pt x="64402" y="63069"/>
                  </a:cubicBezTo>
                  <a:cubicBezTo>
                    <a:pt x="64402" y="62965"/>
                    <a:pt x="64361" y="62822"/>
                    <a:pt x="64259" y="62800"/>
                  </a:cubicBezTo>
                  <a:cubicBezTo>
                    <a:pt x="64217" y="62800"/>
                    <a:pt x="64176" y="62800"/>
                    <a:pt x="64094" y="62841"/>
                  </a:cubicBezTo>
                  <a:cubicBezTo>
                    <a:pt x="64052" y="62883"/>
                    <a:pt x="64011" y="62945"/>
                    <a:pt x="63949" y="63006"/>
                  </a:cubicBezTo>
                  <a:cubicBezTo>
                    <a:pt x="63907" y="63069"/>
                    <a:pt x="63846" y="63130"/>
                    <a:pt x="63784" y="63171"/>
                  </a:cubicBezTo>
                  <a:lnTo>
                    <a:pt x="63723" y="63171"/>
                  </a:lnTo>
                  <a:cubicBezTo>
                    <a:pt x="63640" y="63110"/>
                    <a:pt x="63516" y="63089"/>
                    <a:pt x="63412" y="63069"/>
                  </a:cubicBezTo>
                  <a:cubicBezTo>
                    <a:pt x="63289" y="63069"/>
                    <a:pt x="63206" y="63110"/>
                    <a:pt x="63206" y="63171"/>
                  </a:cubicBezTo>
                  <a:cubicBezTo>
                    <a:pt x="63206" y="63212"/>
                    <a:pt x="63165" y="63234"/>
                    <a:pt x="63145" y="63254"/>
                  </a:cubicBezTo>
                  <a:cubicBezTo>
                    <a:pt x="63077" y="63288"/>
                    <a:pt x="62967" y="63321"/>
                    <a:pt x="62873" y="63321"/>
                  </a:cubicBezTo>
                  <a:cubicBezTo>
                    <a:pt x="62853" y="63321"/>
                    <a:pt x="62834" y="63320"/>
                    <a:pt x="62815" y="63316"/>
                  </a:cubicBezTo>
                  <a:cubicBezTo>
                    <a:pt x="62774" y="63316"/>
                    <a:pt x="62733" y="63295"/>
                    <a:pt x="62733" y="63254"/>
                  </a:cubicBezTo>
                  <a:cubicBezTo>
                    <a:pt x="62711" y="63234"/>
                    <a:pt x="62711" y="63212"/>
                    <a:pt x="62733" y="63212"/>
                  </a:cubicBezTo>
                  <a:cubicBezTo>
                    <a:pt x="62753" y="63193"/>
                    <a:pt x="62815" y="63193"/>
                    <a:pt x="62898" y="63171"/>
                  </a:cubicBezTo>
                  <a:cubicBezTo>
                    <a:pt x="63041" y="63151"/>
                    <a:pt x="63206" y="63130"/>
                    <a:pt x="63351" y="63028"/>
                  </a:cubicBezTo>
                  <a:cubicBezTo>
                    <a:pt x="63434" y="62972"/>
                    <a:pt x="63508" y="62954"/>
                    <a:pt x="63579" y="62954"/>
                  </a:cubicBezTo>
                  <a:cubicBezTo>
                    <a:pt x="63613" y="62954"/>
                    <a:pt x="63647" y="62959"/>
                    <a:pt x="63681" y="62965"/>
                  </a:cubicBezTo>
                  <a:cubicBezTo>
                    <a:pt x="63764" y="62965"/>
                    <a:pt x="63825" y="62965"/>
                    <a:pt x="63887" y="62924"/>
                  </a:cubicBezTo>
                  <a:cubicBezTo>
                    <a:pt x="63907" y="62924"/>
                    <a:pt x="63929" y="62904"/>
                    <a:pt x="63949" y="62904"/>
                  </a:cubicBezTo>
                  <a:cubicBezTo>
                    <a:pt x="63990" y="62841"/>
                    <a:pt x="64011" y="62822"/>
                    <a:pt x="63990" y="62800"/>
                  </a:cubicBezTo>
                  <a:cubicBezTo>
                    <a:pt x="63970" y="62780"/>
                    <a:pt x="63949" y="62780"/>
                    <a:pt x="63907" y="62780"/>
                  </a:cubicBezTo>
                  <a:cubicBezTo>
                    <a:pt x="63866" y="62780"/>
                    <a:pt x="63805" y="62780"/>
                    <a:pt x="63764" y="62759"/>
                  </a:cubicBezTo>
                  <a:cubicBezTo>
                    <a:pt x="63712" y="62733"/>
                    <a:pt x="63639" y="62722"/>
                    <a:pt x="63565" y="62722"/>
                  </a:cubicBezTo>
                  <a:cubicBezTo>
                    <a:pt x="63462" y="62722"/>
                    <a:pt x="63358" y="62744"/>
                    <a:pt x="63310" y="62780"/>
                  </a:cubicBezTo>
                  <a:cubicBezTo>
                    <a:pt x="63289" y="62780"/>
                    <a:pt x="63269" y="62822"/>
                    <a:pt x="63289" y="62841"/>
                  </a:cubicBezTo>
                  <a:cubicBezTo>
                    <a:pt x="63310" y="62841"/>
                    <a:pt x="63269" y="62883"/>
                    <a:pt x="63248" y="62883"/>
                  </a:cubicBezTo>
                  <a:cubicBezTo>
                    <a:pt x="63197" y="62916"/>
                    <a:pt x="63090" y="62950"/>
                    <a:pt x="63031" y="62950"/>
                  </a:cubicBezTo>
                  <a:cubicBezTo>
                    <a:pt x="63018" y="62950"/>
                    <a:pt x="63007" y="62949"/>
                    <a:pt x="63000" y="62945"/>
                  </a:cubicBezTo>
                  <a:cubicBezTo>
                    <a:pt x="62985" y="62941"/>
                    <a:pt x="62971" y="62939"/>
                    <a:pt x="62957" y="62939"/>
                  </a:cubicBezTo>
                  <a:cubicBezTo>
                    <a:pt x="62895" y="62939"/>
                    <a:pt x="62845" y="62976"/>
                    <a:pt x="62794" y="63028"/>
                  </a:cubicBezTo>
                  <a:cubicBezTo>
                    <a:pt x="62774" y="63028"/>
                    <a:pt x="62753" y="63028"/>
                    <a:pt x="62753" y="63047"/>
                  </a:cubicBezTo>
                  <a:cubicBezTo>
                    <a:pt x="62692" y="63069"/>
                    <a:pt x="62670" y="63089"/>
                    <a:pt x="62650" y="63089"/>
                  </a:cubicBezTo>
                  <a:cubicBezTo>
                    <a:pt x="62650" y="63069"/>
                    <a:pt x="62629" y="63069"/>
                    <a:pt x="62629" y="63069"/>
                  </a:cubicBezTo>
                  <a:cubicBezTo>
                    <a:pt x="62588" y="63028"/>
                    <a:pt x="62711" y="62904"/>
                    <a:pt x="62918" y="62800"/>
                  </a:cubicBezTo>
                  <a:cubicBezTo>
                    <a:pt x="63041" y="62718"/>
                    <a:pt x="63187" y="62657"/>
                    <a:pt x="63269" y="62657"/>
                  </a:cubicBezTo>
                  <a:lnTo>
                    <a:pt x="63289" y="62657"/>
                  </a:lnTo>
                  <a:cubicBezTo>
                    <a:pt x="63454" y="62657"/>
                    <a:pt x="63619" y="62657"/>
                    <a:pt x="63701" y="62615"/>
                  </a:cubicBezTo>
                  <a:cubicBezTo>
                    <a:pt x="63742" y="62594"/>
                    <a:pt x="63764" y="62553"/>
                    <a:pt x="63742" y="62511"/>
                  </a:cubicBezTo>
                  <a:cubicBezTo>
                    <a:pt x="63723" y="62450"/>
                    <a:pt x="63660" y="62388"/>
                    <a:pt x="63558" y="62368"/>
                  </a:cubicBezTo>
                  <a:cubicBezTo>
                    <a:pt x="63531" y="62363"/>
                    <a:pt x="63505" y="62360"/>
                    <a:pt x="63480" y="62360"/>
                  </a:cubicBezTo>
                  <a:cubicBezTo>
                    <a:pt x="63405" y="62360"/>
                    <a:pt x="63336" y="62383"/>
                    <a:pt x="63289" y="62429"/>
                  </a:cubicBezTo>
                  <a:cubicBezTo>
                    <a:pt x="63269" y="62429"/>
                    <a:pt x="63248" y="62450"/>
                    <a:pt x="63206" y="62470"/>
                  </a:cubicBezTo>
                  <a:cubicBezTo>
                    <a:pt x="63083" y="62553"/>
                    <a:pt x="62918" y="62594"/>
                    <a:pt x="62815" y="62594"/>
                  </a:cubicBezTo>
                  <a:cubicBezTo>
                    <a:pt x="62794" y="62574"/>
                    <a:pt x="62774" y="62574"/>
                    <a:pt x="62774" y="62574"/>
                  </a:cubicBezTo>
                  <a:cubicBezTo>
                    <a:pt x="62711" y="62511"/>
                    <a:pt x="62753" y="62388"/>
                    <a:pt x="62815" y="62368"/>
                  </a:cubicBezTo>
                  <a:cubicBezTo>
                    <a:pt x="62836" y="62357"/>
                    <a:pt x="62851" y="62352"/>
                    <a:pt x="62867" y="62352"/>
                  </a:cubicBezTo>
                  <a:cubicBezTo>
                    <a:pt x="62882" y="62352"/>
                    <a:pt x="62897" y="62357"/>
                    <a:pt x="62918" y="62368"/>
                  </a:cubicBezTo>
                  <a:cubicBezTo>
                    <a:pt x="62966" y="62392"/>
                    <a:pt x="63021" y="62402"/>
                    <a:pt x="63071" y="62402"/>
                  </a:cubicBezTo>
                  <a:cubicBezTo>
                    <a:pt x="63106" y="62402"/>
                    <a:pt x="63139" y="62397"/>
                    <a:pt x="63165" y="62388"/>
                  </a:cubicBezTo>
                  <a:cubicBezTo>
                    <a:pt x="63187" y="62368"/>
                    <a:pt x="63228" y="62347"/>
                    <a:pt x="63165" y="62285"/>
                  </a:cubicBezTo>
                  <a:cubicBezTo>
                    <a:pt x="63145" y="62244"/>
                    <a:pt x="63145" y="62223"/>
                    <a:pt x="63187" y="62203"/>
                  </a:cubicBezTo>
                  <a:cubicBezTo>
                    <a:pt x="63206" y="62203"/>
                    <a:pt x="63248" y="62182"/>
                    <a:pt x="63289" y="62162"/>
                  </a:cubicBezTo>
                  <a:cubicBezTo>
                    <a:pt x="63351" y="62140"/>
                    <a:pt x="63393" y="62140"/>
                    <a:pt x="63412" y="62121"/>
                  </a:cubicBezTo>
                  <a:cubicBezTo>
                    <a:pt x="63412" y="62099"/>
                    <a:pt x="63412" y="62079"/>
                    <a:pt x="63393" y="62079"/>
                  </a:cubicBezTo>
                  <a:cubicBezTo>
                    <a:pt x="63364" y="62061"/>
                    <a:pt x="63299" y="62050"/>
                    <a:pt x="63222" y="62050"/>
                  </a:cubicBezTo>
                  <a:cubicBezTo>
                    <a:pt x="63128" y="62050"/>
                    <a:pt x="63018" y="62066"/>
                    <a:pt x="62939" y="62099"/>
                  </a:cubicBezTo>
                  <a:cubicBezTo>
                    <a:pt x="62898" y="62099"/>
                    <a:pt x="62857" y="62099"/>
                    <a:pt x="62815" y="62079"/>
                  </a:cubicBezTo>
                  <a:cubicBezTo>
                    <a:pt x="62794" y="62058"/>
                    <a:pt x="62794" y="62038"/>
                    <a:pt x="62835" y="61997"/>
                  </a:cubicBezTo>
                  <a:cubicBezTo>
                    <a:pt x="62857" y="61997"/>
                    <a:pt x="62876" y="61997"/>
                    <a:pt x="62898" y="61975"/>
                  </a:cubicBezTo>
                  <a:cubicBezTo>
                    <a:pt x="62980" y="61956"/>
                    <a:pt x="63041" y="61956"/>
                    <a:pt x="63063" y="61934"/>
                  </a:cubicBezTo>
                  <a:cubicBezTo>
                    <a:pt x="63083" y="61914"/>
                    <a:pt x="63104" y="61893"/>
                    <a:pt x="63104" y="61873"/>
                  </a:cubicBezTo>
                  <a:cubicBezTo>
                    <a:pt x="63124" y="61873"/>
                    <a:pt x="63124" y="61852"/>
                    <a:pt x="63145" y="61832"/>
                  </a:cubicBezTo>
                  <a:cubicBezTo>
                    <a:pt x="63165" y="61791"/>
                    <a:pt x="63228" y="61791"/>
                    <a:pt x="63310" y="61791"/>
                  </a:cubicBezTo>
                  <a:cubicBezTo>
                    <a:pt x="63351" y="61791"/>
                    <a:pt x="63412" y="61791"/>
                    <a:pt x="63434" y="61769"/>
                  </a:cubicBezTo>
                  <a:cubicBezTo>
                    <a:pt x="63454" y="61749"/>
                    <a:pt x="63475" y="61749"/>
                    <a:pt x="63454" y="61728"/>
                  </a:cubicBezTo>
                  <a:cubicBezTo>
                    <a:pt x="63454" y="61667"/>
                    <a:pt x="63371" y="61667"/>
                    <a:pt x="63289" y="61646"/>
                  </a:cubicBezTo>
                  <a:cubicBezTo>
                    <a:pt x="63206" y="61626"/>
                    <a:pt x="63145" y="61626"/>
                    <a:pt x="63187" y="61584"/>
                  </a:cubicBezTo>
                  <a:cubicBezTo>
                    <a:pt x="63187" y="61543"/>
                    <a:pt x="63187" y="61522"/>
                    <a:pt x="63165" y="61522"/>
                  </a:cubicBezTo>
                  <a:cubicBezTo>
                    <a:pt x="63153" y="61516"/>
                    <a:pt x="63143" y="61514"/>
                    <a:pt x="63134" y="61514"/>
                  </a:cubicBezTo>
                  <a:cubicBezTo>
                    <a:pt x="63111" y="61514"/>
                    <a:pt x="63092" y="61528"/>
                    <a:pt x="63063" y="61543"/>
                  </a:cubicBezTo>
                  <a:cubicBezTo>
                    <a:pt x="63002" y="61574"/>
                    <a:pt x="62952" y="61592"/>
                    <a:pt x="62922" y="61592"/>
                  </a:cubicBezTo>
                  <a:cubicBezTo>
                    <a:pt x="62911" y="61592"/>
                    <a:pt x="62903" y="61590"/>
                    <a:pt x="62898" y="61584"/>
                  </a:cubicBezTo>
                  <a:cubicBezTo>
                    <a:pt x="62849" y="61547"/>
                    <a:pt x="62807" y="61540"/>
                    <a:pt x="62772" y="61540"/>
                  </a:cubicBezTo>
                  <a:cubicBezTo>
                    <a:pt x="62749" y="61540"/>
                    <a:pt x="62728" y="61543"/>
                    <a:pt x="62711" y="61543"/>
                  </a:cubicBezTo>
                  <a:cubicBezTo>
                    <a:pt x="62691" y="61553"/>
                    <a:pt x="62670" y="61558"/>
                    <a:pt x="62650" y="61558"/>
                  </a:cubicBezTo>
                  <a:cubicBezTo>
                    <a:pt x="62629" y="61558"/>
                    <a:pt x="62608" y="61553"/>
                    <a:pt x="62588" y="61543"/>
                  </a:cubicBezTo>
                  <a:cubicBezTo>
                    <a:pt x="62527" y="61502"/>
                    <a:pt x="62444" y="61481"/>
                    <a:pt x="62362" y="61461"/>
                  </a:cubicBezTo>
                  <a:cubicBezTo>
                    <a:pt x="62299" y="61439"/>
                    <a:pt x="62217" y="61420"/>
                    <a:pt x="62175" y="61378"/>
                  </a:cubicBezTo>
                  <a:cubicBezTo>
                    <a:pt x="62134" y="61357"/>
                    <a:pt x="62052" y="61357"/>
                    <a:pt x="61991" y="61337"/>
                  </a:cubicBezTo>
                  <a:cubicBezTo>
                    <a:pt x="61867" y="61337"/>
                    <a:pt x="61785" y="61316"/>
                    <a:pt x="61804" y="61255"/>
                  </a:cubicBezTo>
                  <a:cubicBezTo>
                    <a:pt x="61804" y="61233"/>
                    <a:pt x="61804" y="61213"/>
                    <a:pt x="61826" y="61192"/>
                  </a:cubicBezTo>
                  <a:lnTo>
                    <a:pt x="61928" y="61192"/>
                  </a:lnTo>
                  <a:cubicBezTo>
                    <a:pt x="62011" y="61192"/>
                    <a:pt x="62114" y="61233"/>
                    <a:pt x="62156" y="61274"/>
                  </a:cubicBezTo>
                  <a:cubicBezTo>
                    <a:pt x="62197" y="61316"/>
                    <a:pt x="62258" y="61337"/>
                    <a:pt x="62321" y="61357"/>
                  </a:cubicBezTo>
                  <a:cubicBezTo>
                    <a:pt x="62382" y="61357"/>
                    <a:pt x="62464" y="61337"/>
                    <a:pt x="62527" y="61296"/>
                  </a:cubicBezTo>
                  <a:cubicBezTo>
                    <a:pt x="62609" y="61233"/>
                    <a:pt x="62527" y="61192"/>
                    <a:pt x="62486" y="61172"/>
                  </a:cubicBezTo>
                  <a:lnTo>
                    <a:pt x="62464" y="61151"/>
                  </a:lnTo>
                  <a:lnTo>
                    <a:pt x="62486" y="61151"/>
                  </a:lnTo>
                  <a:cubicBezTo>
                    <a:pt x="62588" y="61131"/>
                    <a:pt x="62629" y="61048"/>
                    <a:pt x="62568" y="61007"/>
                  </a:cubicBezTo>
                  <a:cubicBezTo>
                    <a:pt x="62547" y="60966"/>
                    <a:pt x="62464" y="60945"/>
                    <a:pt x="62382" y="60945"/>
                  </a:cubicBezTo>
                  <a:cubicBezTo>
                    <a:pt x="62278" y="60954"/>
                    <a:pt x="62193" y="60959"/>
                    <a:pt x="62119" y="60959"/>
                  </a:cubicBezTo>
                  <a:cubicBezTo>
                    <a:pt x="62017" y="60959"/>
                    <a:pt x="61939" y="60949"/>
                    <a:pt x="61867" y="60925"/>
                  </a:cubicBezTo>
                  <a:cubicBezTo>
                    <a:pt x="61855" y="60921"/>
                    <a:pt x="61842" y="60919"/>
                    <a:pt x="61828" y="60919"/>
                  </a:cubicBezTo>
                  <a:cubicBezTo>
                    <a:pt x="61774" y="60919"/>
                    <a:pt x="61714" y="60949"/>
                    <a:pt x="61681" y="60966"/>
                  </a:cubicBezTo>
                  <a:cubicBezTo>
                    <a:pt x="61639" y="60976"/>
                    <a:pt x="61604" y="60986"/>
                    <a:pt x="61568" y="60986"/>
                  </a:cubicBezTo>
                  <a:cubicBezTo>
                    <a:pt x="61532" y="60986"/>
                    <a:pt x="61496" y="60976"/>
                    <a:pt x="61455" y="60945"/>
                  </a:cubicBezTo>
                  <a:cubicBezTo>
                    <a:pt x="61413" y="60925"/>
                    <a:pt x="61372" y="60903"/>
                    <a:pt x="61413" y="60884"/>
                  </a:cubicBezTo>
                  <a:cubicBezTo>
                    <a:pt x="61443" y="60868"/>
                    <a:pt x="61493" y="60854"/>
                    <a:pt x="61541" y="60854"/>
                  </a:cubicBezTo>
                  <a:cubicBezTo>
                    <a:pt x="61561" y="60854"/>
                    <a:pt x="61580" y="60856"/>
                    <a:pt x="61598" y="60862"/>
                  </a:cubicBezTo>
                  <a:cubicBezTo>
                    <a:pt x="61627" y="60866"/>
                    <a:pt x="61656" y="60868"/>
                    <a:pt x="61685" y="60868"/>
                  </a:cubicBezTo>
                  <a:cubicBezTo>
                    <a:pt x="61805" y="60868"/>
                    <a:pt x="61924" y="60838"/>
                    <a:pt x="61991" y="60821"/>
                  </a:cubicBezTo>
                  <a:cubicBezTo>
                    <a:pt x="62052" y="60780"/>
                    <a:pt x="62032" y="60738"/>
                    <a:pt x="62011" y="60719"/>
                  </a:cubicBezTo>
                  <a:cubicBezTo>
                    <a:pt x="61991" y="60677"/>
                    <a:pt x="61949" y="60636"/>
                    <a:pt x="61969" y="60573"/>
                  </a:cubicBezTo>
                  <a:cubicBezTo>
                    <a:pt x="61969" y="60554"/>
                    <a:pt x="61949" y="60532"/>
                    <a:pt x="61908" y="60512"/>
                  </a:cubicBezTo>
                  <a:cubicBezTo>
                    <a:pt x="61874" y="60501"/>
                    <a:pt x="61824" y="60496"/>
                    <a:pt x="61769" y="60496"/>
                  </a:cubicBezTo>
                  <a:cubicBezTo>
                    <a:pt x="61627" y="60496"/>
                    <a:pt x="61446" y="60529"/>
                    <a:pt x="61372" y="60573"/>
                  </a:cubicBezTo>
                  <a:lnTo>
                    <a:pt x="61351" y="60595"/>
                  </a:lnTo>
                  <a:lnTo>
                    <a:pt x="61331" y="60615"/>
                  </a:lnTo>
                  <a:cubicBezTo>
                    <a:pt x="61310" y="60656"/>
                    <a:pt x="61290" y="60697"/>
                    <a:pt x="61248" y="60719"/>
                  </a:cubicBezTo>
                  <a:cubicBezTo>
                    <a:pt x="61207" y="60738"/>
                    <a:pt x="61145" y="60738"/>
                    <a:pt x="61084" y="60738"/>
                  </a:cubicBezTo>
                  <a:cubicBezTo>
                    <a:pt x="61065" y="60733"/>
                    <a:pt x="61047" y="60730"/>
                    <a:pt x="61030" y="60730"/>
                  </a:cubicBezTo>
                  <a:cubicBezTo>
                    <a:pt x="61013" y="60730"/>
                    <a:pt x="60998" y="60732"/>
                    <a:pt x="60983" y="60736"/>
                  </a:cubicBezTo>
                  <a:lnTo>
                    <a:pt x="60983" y="60736"/>
                  </a:lnTo>
                  <a:cubicBezTo>
                    <a:pt x="61004" y="60721"/>
                    <a:pt x="61023" y="60707"/>
                    <a:pt x="61042" y="60697"/>
                  </a:cubicBezTo>
                  <a:cubicBezTo>
                    <a:pt x="61125" y="60656"/>
                    <a:pt x="61145" y="60615"/>
                    <a:pt x="61084" y="60573"/>
                  </a:cubicBezTo>
                  <a:cubicBezTo>
                    <a:pt x="61001" y="60512"/>
                    <a:pt x="60877" y="60471"/>
                    <a:pt x="60754" y="60471"/>
                  </a:cubicBezTo>
                  <a:cubicBezTo>
                    <a:pt x="60691" y="60471"/>
                    <a:pt x="60630" y="60471"/>
                    <a:pt x="60609" y="60491"/>
                  </a:cubicBezTo>
                  <a:cubicBezTo>
                    <a:pt x="60599" y="60502"/>
                    <a:pt x="60583" y="60507"/>
                    <a:pt x="60565" y="60507"/>
                  </a:cubicBezTo>
                  <a:cubicBezTo>
                    <a:pt x="60548" y="60507"/>
                    <a:pt x="60527" y="60502"/>
                    <a:pt x="60506" y="60491"/>
                  </a:cubicBezTo>
                  <a:cubicBezTo>
                    <a:pt x="60444" y="60450"/>
                    <a:pt x="60402" y="60408"/>
                    <a:pt x="60465" y="60367"/>
                  </a:cubicBezTo>
                  <a:cubicBezTo>
                    <a:pt x="60506" y="60326"/>
                    <a:pt x="60567" y="60306"/>
                    <a:pt x="60609" y="60285"/>
                  </a:cubicBezTo>
                  <a:cubicBezTo>
                    <a:pt x="60650" y="60285"/>
                    <a:pt x="60671" y="60265"/>
                    <a:pt x="60691" y="60265"/>
                  </a:cubicBezTo>
                  <a:cubicBezTo>
                    <a:pt x="60732" y="60244"/>
                    <a:pt x="60712" y="60202"/>
                    <a:pt x="60691" y="60161"/>
                  </a:cubicBezTo>
                  <a:cubicBezTo>
                    <a:pt x="60671" y="60141"/>
                    <a:pt x="60691" y="60100"/>
                    <a:pt x="60732" y="60079"/>
                  </a:cubicBezTo>
                  <a:cubicBezTo>
                    <a:pt x="60747" y="60065"/>
                    <a:pt x="60782" y="60050"/>
                    <a:pt x="60816" y="60050"/>
                  </a:cubicBezTo>
                  <a:cubicBezTo>
                    <a:pt x="60830" y="60050"/>
                    <a:pt x="60844" y="60052"/>
                    <a:pt x="60856" y="60059"/>
                  </a:cubicBezTo>
                  <a:cubicBezTo>
                    <a:pt x="60892" y="60083"/>
                    <a:pt x="60935" y="60093"/>
                    <a:pt x="60969" y="60093"/>
                  </a:cubicBezTo>
                  <a:cubicBezTo>
                    <a:pt x="60993" y="60093"/>
                    <a:pt x="61013" y="60088"/>
                    <a:pt x="61021" y="60079"/>
                  </a:cubicBezTo>
                  <a:lnTo>
                    <a:pt x="61062" y="60037"/>
                  </a:lnTo>
                  <a:cubicBezTo>
                    <a:pt x="61062" y="59996"/>
                    <a:pt x="61042" y="59976"/>
                    <a:pt x="61001" y="59955"/>
                  </a:cubicBezTo>
                  <a:cubicBezTo>
                    <a:pt x="60954" y="59939"/>
                    <a:pt x="60878" y="59933"/>
                    <a:pt x="60794" y="59933"/>
                  </a:cubicBezTo>
                  <a:cubicBezTo>
                    <a:pt x="60655" y="59933"/>
                    <a:pt x="60493" y="59951"/>
                    <a:pt x="60402" y="59976"/>
                  </a:cubicBezTo>
                  <a:lnTo>
                    <a:pt x="60383" y="59976"/>
                  </a:lnTo>
                  <a:cubicBezTo>
                    <a:pt x="60383" y="59976"/>
                    <a:pt x="60383" y="59955"/>
                    <a:pt x="60361" y="59935"/>
                  </a:cubicBezTo>
                  <a:cubicBezTo>
                    <a:pt x="60361" y="59894"/>
                    <a:pt x="60341" y="59831"/>
                    <a:pt x="60218" y="59831"/>
                  </a:cubicBezTo>
                  <a:cubicBezTo>
                    <a:pt x="60135" y="59831"/>
                    <a:pt x="60053" y="59853"/>
                    <a:pt x="59990" y="59872"/>
                  </a:cubicBezTo>
                  <a:cubicBezTo>
                    <a:pt x="59931" y="59885"/>
                    <a:pt x="59893" y="59897"/>
                    <a:pt x="59859" y="59897"/>
                  </a:cubicBezTo>
                  <a:cubicBezTo>
                    <a:pt x="59833" y="59897"/>
                    <a:pt x="59811" y="59890"/>
                    <a:pt x="59784" y="59872"/>
                  </a:cubicBezTo>
                  <a:cubicBezTo>
                    <a:pt x="59743" y="59853"/>
                    <a:pt x="59723" y="59853"/>
                    <a:pt x="59701" y="59853"/>
                  </a:cubicBezTo>
                  <a:cubicBezTo>
                    <a:pt x="59660" y="59853"/>
                    <a:pt x="59619" y="59853"/>
                    <a:pt x="59599" y="59872"/>
                  </a:cubicBezTo>
                  <a:cubicBezTo>
                    <a:pt x="59578" y="59872"/>
                    <a:pt x="59558" y="59894"/>
                    <a:pt x="59536" y="59914"/>
                  </a:cubicBezTo>
                  <a:cubicBezTo>
                    <a:pt x="59536" y="59914"/>
                    <a:pt x="59517" y="59935"/>
                    <a:pt x="59495" y="59935"/>
                  </a:cubicBezTo>
                  <a:cubicBezTo>
                    <a:pt x="59454" y="59955"/>
                    <a:pt x="59434" y="59955"/>
                    <a:pt x="59413" y="59955"/>
                  </a:cubicBezTo>
                  <a:cubicBezTo>
                    <a:pt x="59372" y="59914"/>
                    <a:pt x="59352" y="59853"/>
                    <a:pt x="59352" y="59790"/>
                  </a:cubicBezTo>
                  <a:cubicBezTo>
                    <a:pt x="59352" y="59729"/>
                    <a:pt x="59330" y="59666"/>
                    <a:pt x="59269" y="59646"/>
                  </a:cubicBezTo>
                  <a:cubicBezTo>
                    <a:pt x="59259" y="59636"/>
                    <a:pt x="59243" y="59630"/>
                    <a:pt x="59225" y="59630"/>
                  </a:cubicBezTo>
                  <a:cubicBezTo>
                    <a:pt x="59207" y="59630"/>
                    <a:pt x="59186" y="59636"/>
                    <a:pt x="59165" y="59646"/>
                  </a:cubicBezTo>
                  <a:cubicBezTo>
                    <a:pt x="59146" y="59646"/>
                    <a:pt x="59124" y="59666"/>
                    <a:pt x="59104" y="59666"/>
                  </a:cubicBezTo>
                  <a:cubicBezTo>
                    <a:pt x="59022" y="59729"/>
                    <a:pt x="59022" y="59811"/>
                    <a:pt x="59063" y="59894"/>
                  </a:cubicBezTo>
                  <a:cubicBezTo>
                    <a:pt x="59104" y="59955"/>
                    <a:pt x="59165" y="59996"/>
                    <a:pt x="59269" y="60018"/>
                  </a:cubicBezTo>
                  <a:lnTo>
                    <a:pt x="59495" y="60018"/>
                  </a:lnTo>
                  <a:cubicBezTo>
                    <a:pt x="59599" y="60018"/>
                    <a:pt x="59723" y="60018"/>
                    <a:pt x="59743" y="60037"/>
                  </a:cubicBezTo>
                  <a:cubicBezTo>
                    <a:pt x="59743" y="60037"/>
                    <a:pt x="59764" y="60037"/>
                    <a:pt x="59743" y="60059"/>
                  </a:cubicBezTo>
                  <a:lnTo>
                    <a:pt x="59743" y="60079"/>
                  </a:lnTo>
                  <a:cubicBezTo>
                    <a:pt x="59743" y="60141"/>
                    <a:pt x="59743" y="60244"/>
                    <a:pt x="59682" y="60265"/>
                  </a:cubicBezTo>
                  <a:cubicBezTo>
                    <a:pt x="59660" y="60285"/>
                    <a:pt x="59640" y="60285"/>
                    <a:pt x="59619" y="60285"/>
                  </a:cubicBezTo>
                  <a:cubicBezTo>
                    <a:pt x="59558" y="60265"/>
                    <a:pt x="59536" y="60224"/>
                    <a:pt x="59517" y="60183"/>
                  </a:cubicBezTo>
                  <a:cubicBezTo>
                    <a:pt x="59495" y="60141"/>
                    <a:pt x="59454" y="60079"/>
                    <a:pt x="59330" y="60079"/>
                  </a:cubicBezTo>
                  <a:cubicBezTo>
                    <a:pt x="59248" y="60079"/>
                    <a:pt x="59187" y="60120"/>
                    <a:pt x="59124" y="60141"/>
                  </a:cubicBezTo>
                  <a:cubicBezTo>
                    <a:pt x="59095" y="60155"/>
                    <a:pt x="59066" y="60170"/>
                    <a:pt x="59044" y="60170"/>
                  </a:cubicBezTo>
                  <a:cubicBezTo>
                    <a:pt x="59035" y="60170"/>
                    <a:pt x="59028" y="60167"/>
                    <a:pt x="59022" y="60161"/>
                  </a:cubicBezTo>
                  <a:lnTo>
                    <a:pt x="59000" y="60141"/>
                  </a:lnTo>
                  <a:cubicBezTo>
                    <a:pt x="58939" y="60059"/>
                    <a:pt x="58898" y="59976"/>
                    <a:pt x="58816" y="59955"/>
                  </a:cubicBezTo>
                  <a:cubicBezTo>
                    <a:pt x="58774" y="59955"/>
                    <a:pt x="58733" y="59955"/>
                    <a:pt x="58692" y="59976"/>
                  </a:cubicBezTo>
                  <a:lnTo>
                    <a:pt x="58671" y="59976"/>
                  </a:lnTo>
                  <a:cubicBezTo>
                    <a:pt x="58671" y="59976"/>
                    <a:pt x="58651" y="59935"/>
                    <a:pt x="58629" y="59935"/>
                  </a:cubicBezTo>
                  <a:cubicBezTo>
                    <a:pt x="58610" y="59894"/>
                    <a:pt x="58588" y="59853"/>
                    <a:pt x="58506" y="59853"/>
                  </a:cubicBezTo>
                  <a:lnTo>
                    <a:pt x="58486" y="59872"/>
                  </a:lnTo>
                  <a:cubicBezTo>
                    <a:pt x="58486" y="59853"/>
                    <a:pt x="58464" y="59853"/>
                    <a:pt x="58464" y="59853"/>
                  </a:cubicBezTo>
                  <a:cubicBezTo>
                    <a:pt x="58464" y="59811"/>
                    <a:pt x="58423" y="59770"/>
                    <a:pt x="58341" y="59729"/>
                  </a:cubicBezTo>
                  <a:cubicBezTo>
                    <a:pt x="58238" y="59666"/>
                    <a:pt x="58156" y="59666"/>
                    <a:pt x="58093" y="59666"/>
                  </a:cubicBezTo>
                  <a:cubicBezTo>
                    <a:pt x="58032" y="59666"/>
                    <a:pt x="57991" y="59646"/>
                    <a:pt x="57970" y="59605"/>
                  </a:cubicBezTo>
                  <a:cubicBezTo>
                    <a:pt x="57887" y="59501"/>
                    <a:pt x="57702" y="59482"/>
                    <a:pt x="57537" y="59460"/>
                  </a:cubicBezTo>
                  <a:cubicBezTo>
                    <a:pt x="57496" y="59460"/>
                    <a:pt x="57475" y="59440"/>
                    <a:pt x="57455" y="59440"/>
                  </a:cubicBezTo>
                  <a:cubicBezTo>
                    <a:pt x="57392" y="59440"/>
                    <a:pt x="57351" y="59399"/>
                    <a:pt x="57310" y="59358"/>
                  </a:cubicBezTo>
                  <a:cubicBezTo>
                    <a:pt x="57257" y="59303"/>
                    <a:pt x="57188" y="59250"/>
                    <a:pt x="57075" y="59250"/>
                  </a:cubicBezTo>
                  <a:cubicBezTo>
                    <a:pt x="57058" y="59250"/>
                    <a:pt x="57040" y="59251"/>
                    <a:pt x="57021" y="59254"/>
                  </a:cubicBezTo>
                  <a:cubicBezTo>
                    <a:pt x="56939" y="59254"/>
                    <a:pt x="56878" y="59254"/>
                    <a:pt x="56856" y="59234"/>
                  </a:cubicBezTo>
                  <a:cubicBezTo>
                    <a:pt x="56836" y="59213"/>
                    <a:pt x="56836" y="59171"/>
                    <a:pt x="56878" y="59130"/>
                  </a:cubicBezTo>
                  <a:cubicBezTo>
                    <a:pt x="56919" y="59089"/>
                    <a:pt x="56856" y="59048"/>
                    <a:pt x="56815" y="59028"/>
                  </a:cubicBezTo>
                  <a:cubicBezTo>
                    <a:pt x="56795" y="59028"/>
                    <a:pt x="56774" y="59007"/>
                    <a:pt x="56774" y="59007"/>
                  </a:cubicBezTo>
                  <a:cubicBezTo>
                    <a:pt x="56774" y="58987"/>
                    <a:pt x="56795" y="58987"/>
                    <a:pt x="56815" y="58965"/>
                  </a:cubicBezTo>
                  <a:cubicBezTo>
                    <a:pt x="56839" y="58960"/>
                    <a:pt x="56858" y="58957"/>
                    <a:pt x="56873" y="58957"/>
                  </a:cubicBezTo>
                  <a:cubicBezTo>
                    <a:pt x="56912" y="58957"/>
                    <a:pt x="56931" y="58972"/>
                    <a:pt x="56960" y="58987"/>
                  </a:cubicBezTo>
                  <a:cubicBezTo>
                    <a:pt x="56991" y="58997"/>
                    <a:pt x="57016" y="59007"/>
                    <a:pt x="57047" y="59007"/>
                  </a:cubicBezTo>
                  <a:cubicBezTo>
                    <a:pt x="57078" y="59007"/>
                    <a:pt x="57114" y="58997"/>
                    <a:pt x="57166" y="58965"/>
                  </a:cubicBezTo>
                  <a:cubicBezTo>
                    <a:pt x="57186" y="58965"/>
                    <a:pt x="57249" y="58965"/>
                    <a:pt x="57290" y="58987"/>
                  </a:cubicBezTo>
                  <a:cubicBezTo>
                    <a:pt x="57351" y="59028"/>
                    <a:pt x="57434" y="59069"/>
                    <a:pt x="57516" y="59130"/>
                  </a:cubicBezTo>
                  <a:cubicBezTo>
                    <a:pt x="57717" y="59231"/>
                    <a:pt x="57932" y="59359"/>
                    <a:pt x="58094" y="59359"/>
                  </a:cubicBezTo>
                  <a:cubicBezTo>
                    <a:pt x="58132" y="59359"/>
                    <a:pt x="58166" y="59352"/>
                    <a:pt x="58197" y="59336"/>
                  </a:cubicBezTo>
                  <a:lnTo>
                    <a:pt x="58217" y="59317"/>
                  </a:lnTo>
                  <a:lnTo>
                    <a:pt x="58341" y="59254"/>
                  </a:lnTo>
                  <a:cubicBezTo>
                    <a:pt x="58382" y="59234"/>
                    <a:pt x="58403" y="59213"/>
                    <a:pt x="58403" y="59193"/>
                  </a:cubicBezTo>
                  <a:cubicBezTo>
                    <a:pt x="58403" y="59130"/>
                    <a:pt x="58299" y="59089"/>
                    <a:pt x="58115" y="59007"/>
                  </a:cubicBezTo>
                  <a:cubicBezTo>
                    <a:pt x="57828" y="58879"/>
                    <a:pt x="57615" y="58801"/>
                    <a:pt x="57476" y="58801"/>
                  </a:cubicBezTo>
                  <a:cubicBezTo>
                    <a:pt x="57435" y="58801"/>
                    <a:pt x="57401" y="58808"/>
                    <a:pt x="57372" y="58822"/>
                  </a:cubicBezTo>
                  <a:cubicBezTo>
                    <a:pt x="57331" y="58842"/>
                    <a:pt x="57310" y="58842"/>
                    <a:pt x="57290" y="58842"/>
                  </a:cubicBezTo>
                  <a:cubicBezTo>
                    <a:pt x="57227" y="58842"/>
                    <a:pt x="57166" y="58800"/>
                    <a:pt x="57104" y="58698"/>
                  </a:cubicBezTo>
                  <a:cubicBezTo>
                    <a:pt x="57021" y="58594"/>
                    <a:pt x="56878" y="58553"/>
                    <a:pt x="56733" y="58512"/>
                  </a:cubicBezTo>
                  <a:cubicBezTo>
                    <a:pt x="56650" y="58470"/>
                    <a:pt x="56568" y="58451"/>
                    <a:pt x="56485" y="58409"/>
                  </a:cubicBezTo>
                  <a:cubicBezTo>
                    <a:pt x="56383" y="58347"/>
                    <a:pt x="56300" y="58327"/>
                    <a:pt x="56196" y="58327"/>
                  </a:cubicBezTo>
                  <a:cubicBezTo>
                    <a:pt x="56135" y="58306"/>
                    <a:pt x="56053" y="58306"/>
                    <a:pt x="55949" y="58264"/>
                  </a:cubicBezTo>
                  <a:lnTo>
                    <a:pt x="55888" y="58245"/>
                  </a:lnTo>
                  <a:cubicBezTo>
                    <a:pt x="55682" y="58182"/>
                    <a:pt x="55599" y="58162"/>
                    <a:pt x="55517" y="57997"/>
                  </a:cubicBezTo>
                  <a:cubicBezTo>
                    <a:pt x="55476" y="57893"/>
                    <a:pt x="55352" y="57832"/>
                    <a:pt x="55248" y="57791"/>
                  </a:cubicBezTo>
                  <a:cubicBezTo>
                    <a:pt x="55146" y="57750"/>
                    <a:pt x="55042" y="57708"/>
                    <a:pt x="55001" y="57626"/>
                  </a:cubicBezTo>
                  <a:cubicBezTo>
                    <a:pt x="54918" y="57502"/>
                    <a:pt x="54816" y="57440"/>
                    <a:pt x="54712" y="57420"/>
                  </a:cubicBezTo>
                  <a:cubicBezTo>
                    <a:pt x="54651" y="57420"/>
                    <a:pt x="54588" y="57420"/>
                    <a:pt x="54547" y="57461"/>
                  </a:cubicBezTo>
                  <a:cubicBezTo>
                    <a:pt x="54526" y="57476"/>
                    <a:pt x="54502" y="57482"/>
                    <a:pt x="54471" y="57482"/>
                  </a:cubicBezTo>
                  <a:cubicBezTo>
                    <a:pt x="54415" y="57482"/>
                    <a:pt x="54338" y="57459"/>
                    <a:pt x="54217" y="57420"/>
                  </a:cubicBezTo>
                  <a:cubicBezTo>
                    <a:pt x="54156" y="57398"/>
                    <a:pt x="54094" y="57379"/>
                    <a:pt x="53991" y="57357"/>
                  </a:cubicBezTo>
                  <a:cubicBezTo>
                    <a:pt x="53909" y="57337"/>
                    <a:pt x="53805" y="57316"/>
                    <a:pt x="53681" y="57296"/>
                  </a:cubicBezTo>
                  <a:cubicBezTo>
                    <a:pt x="53332" y="57214"/>
                    <a:pt x="52919" y="57131"/>
                    <a:pt x="52672" y="57007"/>
                  </a:cubicBezTo>
                  <a:cubicBezTo>
                    <a:pt x="52507" y="56925"/>
                    <a:pt x="52362" y="56904"/>
                    <a:pt x="52238" y="56884"/>
                  </a:cubicBezTo>
                  <a:cubicBezTo>
                    <a:pt x="52114" y="56862"/>
                    <a:pt x="52032" y="56843"/>
                    <a:pt x="51949" y="56780"/>
                  </a:cubicBezTo>
                  <a:cubicBezTo>
                    <a:pt x="51826" y="56678"/>
                    <a:pt x="51723" y="56678"/>
                    <a:pt x="51641" y="56678"/>
                  </a:cubicBezTo>
                  <a:cubicBezTo>
                    <a:pt x="51600" y="56678"/>
                    <a:pt x="51558" y="56678"/>
                    <a:pt x="51517" y="56656"/>
                  </a:cubicBezTo>
                  <a:cubicBezTo>
                    <a:pt x="51496" y="56636"/>
                    <a:pt x="51435" y="56615"/>
                    <a:pt x="51372" y="56574"/>
                  </a:cubicBezTo>
                  <a:cubicBezTo>
                    <a:pt x="51146" y="56450"/>
                    <a:pt x="50712" y="56244"/>
                    <a:pt x="50506" y="56059"/>
                  </a:cubicBezTo>
                  <a:cubicBezTo>
                    <a:pt x="50382" y="55955"/>
                    <a:pt x="50218" y="55935"/>
                    <a:pt x="50053" y="55914"/>
                  </a:cubicBezTo>
                  <a:cubicBezTo>
                    <a:pt x="49970" y="55914"/>
                    <a:pt x="49888" y="55914"/>
                    <a:pt x="49827" y="55873"/>
                  </a:cubicBezTo>
                  <a:cubicBezTo>
                    <a:pt x="49764" y="55831"/>
                    <a:pt x="49723" y="55749"/>
                    <a:pt x="49681" y="55667"/>
                  </a:cubicBezTo>
                  <a:cubicBezTo>
                    <a:pt x="49625" y="55572"/>
                    <a:pt x="49567" y="55458"/>
                    <a:pt x="49460" y="55458"/>
                  </a:cubicBezTo>
                  <a:cubicBezTo>
                    <a:pt x="49452" y="55458"/>
                    <a:pt x="49443" y="55459"/>
                    <a:pt x="49434" y="55460"/>
                  </a:cubicBezTo>
                  <a:cubicBezTo>
                    <a:pt x="49228" y="55460"/>
                    <a:pt x="49022" y="55460"/>
                    <a:pt x="48857" y="55337"/>
                  </a:cubicBezTo>
                  <a:cubicBezTo>
                    <a:pt x="48755" y="55276"/>
                    <a:pt x="48631" y="55254"/>
                    <a:pt x="48507" y="55213"/>
                  </a:cubicBezTo>
                  <a:cubicBezTo>
                    <a:pt x="48403" y="55193"/>
                    <a:pt x="48321" y="55172"/>
                    <a:pt x="48238" y="55131"/>
                  </a:cubicBezTo>
                  <a:cubicBezTo>
                    <a:pt x="48177" y="55089"/>
                    <a:pt x="48012" y="55048"/>
                    <a:pt x="47826" y="54987"/>
                  </a:cubicBezTo>
                  <a:cubicBezTo>
                    <a:pt x="47537" y="54883"/>
                    <a:pt x="47188" y="54759"/>
                    <a:pt x="47001" y="54657"/>
                  </a:cubicBezTo>
                  <a:cubicBezTo>
                    <a:pt x="46919" y="54616"/>
                    <a:pt x="46836" y="54575"/>
                    <a:pt x="46775" y="54533"/>
                  </a:cubicBezTo>
                  <a:cubicBezTo>
                    <a:pt x="46589" y="54410"/>
                    <a:pt x="46445" y="54327"/>
                    <a:pt x="46300" y="54327"/>
                  </a:cubicBezTo>
                  <a:cubicBezTo>
                    <a:pt x="46259" y="54327"/>
                    <a:pt x="46259" y="54306"/>
                    <a:pt x="46259" y="54286"/>
                  </a:cubicBezTo>
                  <a:cubicBezTo>
                    <a:pt x="46259" y="54245"/>
                    <a:pt x="46259" y="54182"/>
                    <a:pt x="46116" y="54141"/>
                  </a:cubicBezTo>
                  <a:cubicBezTo>
                    <a:pt x="45888" y="54058"/>
                    <a:pt x="45599" y="53976"/>
                    <a:pt x="45228" y="53832"/>
                  </a:cubicBezTo>
                  <a:cubicBezTo>
                    <a:pt x="44898" y="53709"/>
                    <a:pt x="44197" y="53275"/>
                    <a:pt x="44095" y="53151"/>
                  </a:cubicBezTo>
                  <a:cubicBezTo>
                    <a:pt x="44054" y="53069"/>
                    <a:pt x="43909" y="53008"/>
                    <a:pt x="43806" y="52967"/>
                  </a:cubicBezTo>
                  <a:lnTo>
                    <a:pt x="43683" y="52904"/>
                  </a:lnTo>
                  <a:cubicBezTo>
                    <a:pt x="43620" y="52863"/>
                    <a:pt x="43620" y="52863"/>
                    <a:pt x="43620" y="52843"/>
                  </a:cubicBezTo>
                  <a:lnTo>
                    <a:pt x="43641" y="52821"/>
                  </a:lnTo>
                  <a:cubicBezTo>
                    <a:pt x="43702" y="52719"/>
                    <a:pt x="43826" y="52450"/>
                    <a:pt x="43765" y="52285"/>
                  </a:cubicBezTo>
                  <a:cubicBezTo>
                    <a:pt x="43724" y="52183"/>
                    <a:pt x="43765" y="51914"/>
                    <a:pt x="44280" y="51048"/>
                  </a:cubicBezTo>
                  <a:cubicBezTo>
                    <a:pt x="44425" y="50781"/>
                    <a:pt x="44445" y="50616"/>
                    <a:pt x="44466" y="50492"/>
                  </a:cubicBezTo>
                  <a:cubicBezTo>
                    <a:pt x="44466" y="50430"/>
                    <a:pt x="44466" y="50389"/>
                    <a:pt x="44486" y="50328"/>
                  </a:cubicBezTo>
                  <a:cubicBezTo>
                    <a:pt x="44549" y="50163"/>
                    <a:pt x="44362" y="49998"/>
                    <a:pt x="44219" y="49976"/>
                  </a:cubicBezTo>
                  <a:cubicBezTo>
                    <a:pt x="44115" y="49956"/>
                    <a:pt x="43991" y="49811"/>
                    <a:pt x="43930" y="49481"/>
                  </a:cubicBezTo>
                  <a:cubicBezTo>
                    <a:pt x="43867" y="49193"/>
                    <a:pt x="43518" y="48596"/>
                    <a:pt x="43270" y="48286"/>
                  </a:cubicBezTo>
                  <a:cubicBezTo>
                    <a:pt x="43208" y="48183"/>
                    <a:pt x="43147" y="48101"/>
                    <a:pt x="43084" y="48038"/>
                  </a:cubicBezTo>
                  <a:cubicBezTo>
                    <a:pt x="42982" y="47895"/>
                    <a:pt x="42919" y="47812"/>
                    <a:pt x="42899" y="47689"/>
                  </a:cubicBezTo>
                  <a:cubicBezTo>
                    <a:pt x="42899" y="47606"/>
                    <a:pt x="42858" y="47502"/>
                    <a:pt x="42817" y="47420"/>
                  </a:cubicBezTo>
                  <a:cubicBezTo>
                    <a:pt x="42754" y="47276"/>
                    <a:pt x="42713" y="47153"/>
                    <a:pt x="42734" y="47070"/>
                  </a:cubicBezTo>
                  <a:cubicBezTo>
                    <a:pt x="42734" y="47007"/>
                    <a:pt x="42776" y="46946"/>
                    <a:pt x="42795" y="46884"/>
                  </a:cubicBezTo>
                  <a:cubicBezTo>
                    <a:pt x="42858" y="46719"/>
                    <a:pt x="42919" y="46575"/>
                    <a:pt x="42817" y="46534"/>
                  </a:cubicBezTo>
                  <a:cubicBezTo>
                    <a:pt x="42791" y="46521"/>
                    <a:pt x="42767" y="46516"/>
                    <a:pt x="42746" y="46516"/>
                  </a:cubicBezTo>
                  <a:cubicBezTo>
                    <a:pt x="42697" y="46516"/>
                    <a:pt x="42659" y="46540"/>
                    <a:pt x="42630" y="46554"/>
                  </a:cubicBezTo>
                  <a:cubicBezTo>
                    <a:pt x="42611" y="46554"/>
                    <a:pt x="42589" y="46575"/>
                    <a:pt x="42589" y="46575"/>
                  </a:cubicBezTo>
                  <a:lnTo>
                    <a:pt x="42569" y="46554"/>
                  </a:lnTo>
                  <a:cubicBezTo>
                    <a:pt x="42528" y="46513"/>
                    <a:pt x="42507" y="46471"/>
                    <a:pt x="42465" y="46430"/>
                  </a:cubicBezTo>
                  <a:cubicBezTo>
                    <a:pt x="42383" y="46287"/>
                    <a:pt x="42281" y="46122"/>
                    <a:pt x="42094" y="46080"/>
                  </a:cubicBezTo>
                  <a:cubicBezTo>
                    <a:pt x="41935" y="46040"/>
                    <a:pt x="41742" y="46018"/>
                    <a:pt x="41569" y="46018"/>
                  </a:cubicBezTo>
                  <a:cubicBezTo>
                    <a:pt x="41474" y="46018"/>
                    <a:pt x="41384" y="46024"/>
                    <a:pt x="41311" y="46039"/>
                  </a:cubicBezTo>
                  <a:lnTo>
                    <a:pt x="41270" y="46059"/>
                  </a:lnTo>
                  <a:cubicBezTo>
                    <a:pt x="41250" y="46080"/>
                    <a:pt x="41228" y="46080"/>
                    <a:pt x="41228" y="46080"/>
                  </a:cubicBezTo>
                  <a:cubicBezTo>
                    <a:pt x="41176" y="46119"/>
                    <a:pt x="41107" y="46133"/>
                    <a:pt x="41042" y="46133"/>
                  </a:cubicBezTo>
                  <a:cubicBezTo>
                    <a:pt x="41005" y="46133"/>
                    <a:pt x="40970" y="46129"/>
                    <a:pt x="40940" y="46122"/>
                  </a:cubicBezTo>
                  <a:cubicBezTo>
                    <a:pt x="40857" y="46100"/>
                    <a:pt x="40796" y="46080"/>
                    <a:pt x="40775" y="46039"/>
                  </a:cubicBezTo>
                  <a:lnTo>
                    <a:pt x="40775" y="46018"/>
                  </a:lnTo>
                  <a:lnTo>
                    <a:pt x="40816" y="46018"/>
                  </a:lnTo>
                  <a:cubicBezTo>
                    <a:pt x="40838" y="46018"/>
                    <a:pt x="40879" y="45998"/>
                    <a:pt x="40899" y="45977"/>
                  </a:cubicBezTo>
                  <a:cubicBezTo>
                    <a:pt x="40940" y="45977"/>
                    <a:pt x="40961" y="45935"/>
                    <a:pt x="40961" y="45894"/>
                  </a:cubicBezTo>
                  <a:cubicBezTo>
                    <a:pt x="40961" y="45833"/>
                    <a:pt x="40981" y="45770"/>
                    <a:pt x="41002" y="45729"/>
                  </a:cubicBezTo>
                  <a:cubicBezTo>
                    <a:pt x="41022" y="45668"/>
                    <a:pt x="41044" y="45605"/>
                    <a:pt x="40981" y="45586"/>
                  </a:cubicBezTo>
                  <a:cubicBezTo>
                    <a:pt x="40961" y="45586"/>
                    <a:pt x="40920" y="45564"/>
                    <a:pt x="40899" y="45564"/>
                  </a:cubicBezTo>
                  <a:cubicBezTo>
                    <a:pt x="40796" y="45544"/>
                    <a:pt x="40673" y="45523"/>
                    <a:pt x="40651" y="45440"/>
                  </a:cubicBezTo>
                  <a:cubicBezTo>
                    <a:pt x="40631" y="45379"/>
                    <a:pt x="40590" y="45338"/>
                    <a:pt x="40508" y="45317"/>
                  </a:cubicBezTo>
                  <a:cubicBezTo>
                    <a:pt x="40460" y="45293"/>
                    <a:pt x="40405" y="45283"/>
                    <a:pt x="40343" y="45283"/>
                  </a:cubicBezTo>
                  <a:cubicBezTo>
                    <a:pt x="40298" y="45283"/>
                    <a:pt x="40249" y="45288"/>
                    <a:pt x="40198" y="45297"/>
                  </a:cubicBezTo>
                  <a:cubicBezTo>
                    <a:pt x="40136" y="45307"/>
                    <a:pt x="40100" y="45312"/>
                    <a:pt x="40074" y="45312"/>
                  </a:cubicBezTo>
                  <a:cubicBezTo>
                    <a:pt x="40049" y="45312"/>
                    <a:pt x="40033" y="45307"/>
                    <a:pt x="40013" y="45297"/>
                  </a:cubicBezTo>
                  <a:cubicBezTo>
                    <a:pt x="39972" y="45276"/>
                    <a:pt x="39930" y="45256"/>
                    <a:pt x="39848" y="45234"/>
                  </a:cubicBezTo>
                  <a:cubicBezTo>
                    <a:pt x="39744" y="45215"/>
                    <a:pt x="39662" y="45215"/>
                    <a:pt x="39579" y="45215"/>
                  </a:cubicBezTo>
                  <a:cubicBezTo>
                    <a:pt x="39545" y="45223"/>
                    <a:pt x="39515" y="45227"/>
                    <a:pt x="39487" y="45227"/>
                  </a:cubicBezTo>
                  <a:cubicBezTo>
                    <a:pt x="39446" y="45227"/>
                    <a:pt x="39410" y="45217"/>
                    <a:pt x="39373" y="45193"/>
                  </a:cubicBezTo>
                  <a:lnTo>
                    <a:pt x="39332" y="45173"/>
                  </a:lnTo>
                  <a:cubicBezTo>
                    <a:pt x="39245" y="45116"/>
                    <a:pt x="39138" y="45047"/>
                    <a:pt x="39011" y="45047"/>
                  </a:cubicBezTo>
                  <a:cubicBezTo>
                    <a:pt x="38957" y="45047"/>
                    <a:pt x="38899" y="45060"/>
                    <a:pt x="38837" y="45091"/>
                  </a:cubicBezTo>
                  <a:cubicBezTo>
                    <a:pt x="38713" y="45152"/>
                    <a:pt x="38570" y="45193"/>
                    <a:pt x="38466" y="45193"/>
                  </a:cubicBezTo>
                  <a:cubicBezTo>
                    <a:pt x="38446" y="45193"/>
                    <a:pt x="38425" y="45193"/>
                    <a:pt x="38405" y="45173"/>
                  </a:cubicBezTo>
                  <a:cubicBezTo>
                    <a:pt x="38405" y="45173"/>
                    <a:pt x="38383" y="45152"/>
                    <a:pt x="38363" y="45152"/>
                  </a:cubicBezTo>
                  <a:lnTo>
                    <a:pt x="38342" y="45132"/>
                  </a:lnTo>
                  <a:lnTo>
                    <a:pt x="38301" y="45111"/>
                  </a:lnTo>
                  <a:cubicBezTo>
                    <a:pt x="38226" y="45080"/>
                    <a:pt x="38139" y="45062"/>
                    <a:pt x="38074" y="45062"/>
                  </a:cubicBezTo>
                  <a:cubicBezTo>
                    <a:pt x="38050" y="45062"/>
                    <a:pt x="38029" y="45064"/>
                    <a:pt x="38012" y="45069"/>
                  </a:cubicBezTo>
                  <a:cubicBezTo>
                    <a:pt x="38012" y="45076"/>
                    <a:pt x="38007" y="45078"/>
                    <a:pt x="37998" y="45078"/>
                  </a:cubicBezTo>
                  <a:cubicBezTo>
                    <a:pt x="37978" y="45078"/>
                    <a:pt x="37939" y="45064"/>
                    <a:pt x="37910" y="45050"/>
                  </a:cubicBezTo>
                  <a:cubicBezTo>
                    <a:pt x="37845" y="45036"/>
                    <a:pt x="37750" y="45008"/>
                    <a:pt x="37652" y="45008"/>
                  </a:cubicBezTo>
                  <a:cubicBezTo>
                    <a:pt x="37592" y="45008"/>
                    <a:pt x="37531" y="45018"/>
                    <a:pt x="37476" y="45050"/>
                  </a:cubicBezTo>
                  <a:cubicBezTo>
                    <a:pt x="37376" y="45099"/>
                    <a:pt x="37277" y="45126"/>
                    <a:pt x="37145" y="45126"/>
                  </a:cubicBezTo>
                  <a:cubicBezTo>
                    <a:pt x="37059" y="45126"/>
                    <a:pt x="36960" y="45115"/>
                    <a:pt x="36838" y="45091"/>
                  </a:cubicBezTo>
                  <a:cubicBezTo>
                    <a:pt x="36775" y="45069"/>
                    <a:pt x="36714" y="45050"/>
                    <a:pt x="36651" y="45050"/>
                  </a:cubicBezTo>
                  <a:cubicBezTo>
                    <a:pt x="36445" y="45008"/>
                    <a:pt x="36363" y="45008"/>
                    <a:pt x="36343" y="44926"/>
                  </a:cubicBezTo>
                  <a:cubicBezTo>
                    <a:pt x="36343" y="44822"/>
                    <a:pt x="36013" y="44555"/>
                    <a:pt x="35807" y="44472"/>
                  </a:cubicBezTo>
                  <a:cubicBezTo>
                    <a:pt x="35766" y="44451"/>
                    <a:pt x="35724" y="44451"/>
                    <a:pt x="35683" y="44451"/>
                  </a:cubicBezTo>
                  <a:cubicBezTo>
                    <a:pt x="35672" y="44453"/>
                    <a:pt x="35661" y="44454"/>
                    <a:pt x="35651" y="44454"/>
                  </a:cubicBezTo>
                  <a:cubicBezTo>
                    <a:pt x="35548" y="44454"/>
                    <a:pt x="35493" y="44363"/>
                    <a:pt x="35456" y="44307"/>
                  </a:cubicBezTo>
                  <a:cubicBezTo>
                    <a:pt x="35456" y="44286"/>
                    <a:pt x="35395" y="44266"/>
                    <a:pt x="35353" y="44245"/>
                  </a:cubicBezTo>
                  <a:cubicBezTo>
                    <a:pt x="35291" y="44203"/>
                    <a:pt x="35208" y="44162"/>
                    <a:pt x="35208" y="44060"/>
                  </a:cubicBezTo>
                  <a:cubicBezTo>
                    <a:pt x="35188" y="44019"/>
                    <a:pt x="35188" y="43977"/>
                    <a:pt x="35208" y="43936"/>
                  </a:cubicBezTo>
                  <a:lnTo>
                    <a:pt x="35208" y="43895"/>
                  </a:lnTo>
                  <a:lnTo>
                    <a:pt x="35208" y="43874"/>
                  </a:lnTo>
                  <a:cubicBezTo>
                    <a:pt x="35208" y="43667"/>
                    <a:pt x="35188" y="43441"/>
                    <a:pt x="34961" y="43441"/>
                  </a:cubicBezTo>
                  <a:cubicBezTo>
                    <a:pt x="34878" y="43441"/>
                    <a:pt x="34817" y="43420"/>
                    <a:pt x="34776" y="43400"/>
                  </a:cubicBezTo>
                  <a:cubicBezTo>
                    <a:pt x="34735" y="43359"/>
                    <a:pt x="34755" y="43296"/>
                    <a:pt x="34817" y="43214"/>
                  </a:cubicBezTo>
                  <a:cubicBezTo>
                    <a:pt x="34817" y="43173"/>
                    <a:pt x="34859" y="43153"/>
                    <a:pt x="34900" y="43131"/>
                  </a:cubicBezTo>
                  <a:cubicBezTo>
                    <a:pt x="35030" y="43051"/>
                    <a:pt x="35211" y="42995"/>
                    <a:pt x="35342" y="42995"/>
                  </a:cubicBezTo>
                  <a:cubicBezTo>
                    <a:pt x="35378" y="42995"/>
                    <a:pt x="35410" y="42999"/>
                    <a:pt x="35436" y="43008"/>
                  </a:cubicBezTo>
                  <a:cubicBezTo>
                    <a:pt x="35489" y="43025"/>
                    <a:pt x="35537" y="43032"/>
                    <a:pt x="35582" y="43032"/>
                  </a:cubicBezTo>
                  <a:cubicBezTo>
                    <a:pt x="35643" y="43032"/>
                    <a:pt x="35697" y="43020"/>
                    <a:pt x="35744" y="43008"/>
                  </a:cubicBezTo>
                  <a:cubicBezTo>
                    <a:pt x="35802" y="42994"/>
                    <a:pt x="35840" y="42979"/>
                    <a:pt x="35865" y="42979"/>
                  </a:cubicBezTo>
                  <a:cubicBezTo>
                    <a:pt x="35875" y="42979"/>
                    <a:pt x="35883" y="42982"/>
                    <a:pt x="35889" y="42988"/>
                  </a:cubicBezTo>
                  <a:cubicBezTo>
                    <a:pt x="35931" y="43029"/>
                    <a:pt x="35931" y="43070"/>
                    <a:pt x="35931" y="43090"/>
                  </a:cubicBezTo>
                  <a:cubicBezTo>
                    <a:pt x="35931" y="43153"/>
                    <a:pt x="35931" y="43214"/>
                    <a:pt x="36033" y="43235"/>
                  </a:cubicBezTo>
                  <a:cubicBezTo>
                    <a:pt x="36064" y="43240"/>
                    <a:pt x="36099" y="43243"/>
                    <a:pt x="36137" y="43243"/>
                  </a:cubicBezTo>
                  <a:cubicBezTo>
                    <a:pt x="36252" y="43243"/>
                    <a:pt x="36389" y="43220"/>
                    <a:pt x="36467" y="43173"/>
                  </a:cubicBezTo>
                  <a:cubicBezTo>
                    <a:pt x="36528" y="43153"/>
                    <a:pt x="36549" y="43112"/>
                    <a:pt x="36528" y="43049"/>
                  </a:cubicBezTo>
                  <a:cubicBezTo>
                    <a:pt x="36487" y="42988"/>
                    <a:pt x="36528" y="42966"/>
                    <a:pt x="36569" y="42925"/>
                  </a:cubicBezTo>
                  <a:cubicBezTo>
                    <a:pt x="36610" y="42884"/>
                    <a:pt x="36651" y="42843"/>
                    <a:pt x="36632" y="42740"/>
                  </a:cubicBezTo>
                  <a:cubicBezTo>
                    <a:pt x="36610" y="42576"/>
                    <a:pt x="36797" y="42369"/>
                    <a:pt x="36962" y="42246"/>
                  </a:cubicBezTo>
                  <a:cubicBezTo>
                    <a:pt x="37003" y="42224"/>
                    <a:pt x="37023" y="42204"/>
                    <a:pt x="37064" y="42183"/>
                  </a:cubicBezTo>
                  <a:cubicBezTo>
                    <a:pt x="37168" y="42122"/>
                    <a:pt x="37229" y="42059"/>
                    <a:pt x="37209" y="41998"/>
                  </a:cubicBezTo>
                  <a:cubicBezTo>
                    <a:pt x="37209" y="41957"/>
                    <a:pt x="37168" y="41916"/>
                    <a:pt x="37085" y="41875"/>
                  </a:cubicBezTo>
                  <a:cubicBezTo>
                    <a:pt x="37044" y="41833"/>
                    <a:pt x="37003" y="41792"/>
                    <a:pt x="37003" y="41751"/>
                  </a:cubicBezTo>
                  <a:cubicBezTo>
                    <a:pt x="37003" y="41668"/>
                    <a:pt x="37064" y="41564"/>
                    <a:pt x="37126" y="41523"/>
                  </a:cubicBezTo>
                  <a:cubicBezTo>
                    <a:pt x="37187" y="41503"/>
                    <a:pt x="37168" y="41462"/>
                    <a:pt x="37146" y="41421"/>
                  </a:cubicBezTo>
                  <a:cubicBezTo>
                    <a:pt x="37126" y="41380"/>
                    <a:pt x="37126" y="41338"/>
                    <a:pt x="37168" y="41317"/>
                  </a:cubicBezTo>
                  <a:cubicBezTo>
                    <a:pt x="37187" y="41297"/>
                    <a:pt x="37229" y="41297"/>
                    <a:pt x="37250" y="41297"/>
                  </a:cubicBezTo>
                  <a:cubicBezTo>
                    <a:pt x="37270" y="41297"/>
                    <a:pt x="37291" y="41302"/>
                    <a:pt x="37313" y="41302"/>
                  </a:cubicBezTo>
                  <a:cubicBezTo>
                    <a:pt x="37337" y="41302"/>
                    <a:pt x="37363" y="41297"/>
                    <a:pt x="37394" y="41276"/>
                  </a:cubicBezTo>
                  <a:cubicBezTo>
                    <a:pt x="37415" y="41256"/>
                    <a:pt x="37456" y="41235"/>
                    <a:pt x="37476" y="41193"/>
                  </a:cubicBezTo>
                  <a:cubicBezTo>
                    <a:pt x="37580" y="41050"/>
                    <a:pt x="37476" y="40967"/>
                    <a:pt x="37435" y="40926"/>
                  </a:cubicBezTo>
                  <a:cubicBezTo>
                    <a:pt x="37367" y="40892"/>
                    <a:pt x="37286" y="40858"/>
                    <a:pt x="37213" y="40858"/>
                  </a:cubicBezTo>
                  <a:cubicBezTo>
                    <a:pt x="37198" y="40858"/>
                    <a:pt x="37182" y="40860"/>
                    <a:pt x="37168" y="40863"/>
                  </a:cubicBezTo>
                  <a:cubicBezTo>
                    <a:pt x="37105" y="40863"/>
                    <a:pt x="37044" y="40844"/>
                    <a:pt x="37003" y="40781"/>
                  </a:cubicBezTo>
                  <a:cubicBezTo>
                    <a:pt x="36940" y="40740"/>
                    <a:pt x="36920" y="40657"/>
                    <a:pt x="36962" y="40596"/>
                  </a:cubicBezTo>
                  <a:cubicBezTo>
                    <a:pt x="37003" y="40514"/>
                    <a:pt x="37003" y="40390"/>
                    <a:pt x="36981" y="40266"/>
                  </a:cubicBezTo>
                  <a:cubicBezTo>
                    <a:pt x="36962" y="40143"/>
                    <a:pt x="36962" y="40039"/>
                    <a:pt x="36981" y="39956"/>
                  </a:cubicBezTo>
                  <a:cubicBezTo>
                    <a:pt x="37023" y="39895"/>
                    <a:pt x="36962" y="39854"/>
                    <a:pt x="36899" y="39813"/>
                  </a:cubicBezTo>
                  <a:lnTo>
                    <a:pt x="36858" y="39791"/>
                  </a:lnTo>
                  <a:cubicBezTo>
                    <a:pt x="36797" y="39772"/>
                    <a:pt x="36734" y="39750"/>
                    <a:pt x="36755" y="39689"/>
                  </a:cubicBezTo>
                  <a:cubicBezTo>
                    <a:pt x="36755" y="39648"/>
                    <a:pt x="36797" y="39626"/>
                    <a:pt x="36858" y="39626"/>
                  </a:cubicBezTo>
                  <a:lnTo>
                    <a:pt x="36940" y="39626"/>
                  </a:lnTo>
                  <a:cubicBezTo>
                    <a:pt x="36981" y="39626"/>
                    <a:pt x="37044" y="39607"/>
                    <a:pt x="37085" y="39585"/>
                  </a:cubicBezTo>
                  <a:cubicBezTo>
                    <a:pt x="37250" y="39483"/>
                    <a:pt x="37621" y="39071"/>
                    <a:pt x="37682" y="38884"/>
                  </a:cubicBezTo>
                  <a:lnTo>
                    <a:pt x="37682" y="38864"/>
                  </a:lnTo>
                  <a:cubicBezTo>
                    <a:pt x="37704" y="38802"/>
                    <a:pt x="37765" y="38761"/>
                    <a:pt x="37847" y="38699"/>
                  </a:cubicBezTo>
                  <a:cubicBezTo>
                    <a:pt x="37869" y="38699"/>
                    <a:pt x="37888" y="38678"/>
                    <a:pt x="37930" y="38658"/>
                  </a:cubicBezTo>
                  <a:cubicBezTo>
                    <a:pt x="37951" y="38658"/>
                    <a:pt x="37971" y="38637"/>
                    <a:pt x="37992" y="38617"/>
                  </a:cubicBezTo>
                  <a:cubicBezTo>
                    <a:pt x="38095" y="38576"/>
                    <a:pt x="38199" y="38513"/>
                    <a:pt x="38218" y="38431"/>
                  </a:cubicBezTo>
                  <a:cubicBezTo>
                    <a:pt x="38260" y="38348"/>
                    <a:pt x="38260" y="38183"/>
                    <a:pt x="38281" y="38018"/>
                  </a:cubicBezTo>
                  <a:cubicBezTo>
                    <a:pt x="38281" y="37957"/>
                    <a:pt x="38301" y="37916"/>
                    <a:pt x="38301" y="37875"/>
                  </a:cubicBezTo>
                  <a:cubicBezTo>
                    <a:pt x="38322" y="37669"/>
                    <a:pt x="38342" y="37462"/>
                    <a:pt x="38405" y="37380"/>
                  </a:cubicBezTo>
                  <a:cubicBezTo>
                    <a:pt x="38425" y="37359"/>
                    <a:pt x="38446" y="37317"/>
                    <a:pt x="38466" y="37298"/>
                  </a:cubicBezTo>
                  <a:cubicBezTo>
                    <a:pt x="38528" y="37174"/>
                    <a:pt x="38611" y="37050"/>
                    <a:pt x="38796" y="36946"/>
                  </a:cubicBezTo>
                  <a:cubicBezTo>
                    <a:pt x="38878" y="36905"/>
                    <a:pt x="38982" y="36864"/>
                    <a:pt x="39106" y="36823"/>
                  </a:cubicBezTo>
                  <a:cubicBezTo>
                    <a:pt x="39455" y="36740"/>
                    <a:pt x="39683" y="36658"/>
                    <a:pt x="39848" y="36575"/>
                  </a:cubicBezTo>
                  <a:cubicBezTo>
                    <a:pt x="39991" y="36493"/>
                    <a:pt x="40074" y="36410"/>
                    <a:pt x="40095" y="36308"/>
                  </a:cubicBezTo>
                  <a:cubicBezTo>
                    <a:pt x="40198" y="36061"/>
                    <a:pt x="40425" y="35731"/>
                    <a:pt x="40692" y="35462"/>
                  </a:cubicBezTo>
                  <a:cubicBezTo>
                    <a:pt x="40857" y="35277"/>
                    <a:pt x="40920" y="35112"/>
                    <a:pt x="40981" y="34967"/>
                  </a:cubicBezTo>
                  <a:cubicBezTo>
                    <a:pt x="41022" y="34843"/>
                    <a:pt x="41064" y="34761"/>
                    <a:pt x="41146" y="34659"/>
                  </a:cubicBezTo>
                  <a:cubicBezTo>
                    <a:pt x="41209" y="34576"/>
                    <a:pt x="41291" y="34513"/>
                    <a:pt x="41393" y="34431"/>
                  </a:cubicBezTo>
                  <a:cubicBezTo>
                    <a:pt x="41517" y="34329"/>
                    <a:pt x="41641" y="34225"/>
                    <a:pt x="41662" y="34101"/>
                  </a:cubicBezTo>
                  <a:lnTo>
                    <a:pt x="41662" y="33977"/>
                  </a:lnTo>
                  <a:cubicBezTo>
                    <a:pt x="41682" y="33793"/>
                    <a:pt x="41703" y="33586"/>
                    <a:pt x="41868" y="33463"/>
                  </a:cubicBezTo>
                  <a:cubicBezTo>
                    <a:pt x="42075" y="33318"/>
                    <a:pt x="41745" y="32968"/>
                    <a:pt x="41662" y="32905"/>
                  </a:cubicBezTo>
                  <a:cubicBezTo>
                    <a:pt x="41636" y="32888"/>
                    <a:pt x="41610" y="32882"/>
                    <a:pt x="41584" y="32882"/>
                  </a:cubicBezTo>
                  <a:cubicBezTo>
                    <a:pt x="41548" y="32882"/>
                    <a:pt x="41512" y="32894"/>
                    <a:pt x="41476" y="32905"/>
                  </a:cubicBezTo>
                  <a:cubicBezTo>
                    <a:pt x="41435" y="32927"/>
                    <a:pt x="41393" y="32927"/>
                    <a:pt x="41393" y="32927"/>
                  </a:cubicBezTo>
                  <a:cubicBezTo>
                    <a:pt x="41374" y="32927"/>
                    <a:pt x="41374" y="32927"/>
                    <a:pt x="41352" y="32905"/>
                  </a:cubicBezTo>
                  <a:cubicBezTo>
                    <a:pt x="41332" y="32823"/>
                    <a:pt x="41250" y="32803"/>
                    <a:pt x="41167" y="32782"/>
                  </a:cubicBezTo>
                  <a:cubicBezTo>
                    <a:pt x="41105" y="32782"/>
                    <a:pt x="41044" y="32762"/>
                    <a:pt x="41002" y="32721"/>
                  </a:cubicBezTo>
                  <a:lnTo>
                    <a:pt x="40940" y="32658"/>
                  </a:lnTo>
                  <a:cubicBezTo>
                    <a:pt x="40857" y="32556"/>
                    <a:pt x="40775" y="32452"/>
                    <a:pt x="40734" y="32308"/>
                  </a:cubicBezTo>
                  <a:cubicBezTo>
                    <a:pt x="40673" y="32102"/>
                    <a:pt x="40610" y="31338"/>
                    <a:pt x="40610" y="31091"/>
                  </a:cubicBezTo>
                  <a:cubicBezTo>
                    <a:pt x="40610" y="30989"/>
                    <a:pt x="40590" y="30926"/>
                    <a:pt x="40569" y="30906"/>
                  </a:cubicBezTo>
                  <a:cubicBezTo>
                    <a:pt x="40549" y="30844"/>
                    <a:pt x="40549" y="30824"/>
                    <a:pt x="40651" y="30679"/>
                  </a:cubicBezTo>
                  <a:cubicBezTo>
                    <a:pt x="40755" y="30535"/>
                    <a:pt x="40775" y="30431"/>
                    <a:pt x="40734" y="30370"/>
                  </a:cubicBezTo>
                  <a:cubicBezTo>
                    <a:pt x="40692" y="30329"/>
                    <a:pt x="40631" y="30308"/>
                    <a:pt x="40549" y="30288"/>
                  </a:cubicBezTo>
                  <a:cubicBezTo>
                    <a:pt x="40445" y="30266"/>
                    <a:pt x="40363" y="30225"/>
                    <a:pt x="40343" y="30184"/>
                  </a:cubicBezTo>
                  <a:cubicBezTo>
                    <a:pt x="40321" y="30164"/>
                    <a:pt x="40343" y="30143"/>
                    <a:pt x="40363" y="30101"/>
                  </a:cubicBezTo>
                  <a:cubicBezTo>
                    <a:pt x="40404" y="30060"/>
                    <a:pt x="40404" y="30019"/>
                    <a:pt x="40384" y="29978"/>
                  </a:cubicBezTo>
                  <a:cubicBezTo>
                    <a:pt x="40384" y="29917"/>
                    <a:pt x="40363" y="29854"/>
                    <a:pt x="40425" y="29793"/>
                  </a:cubicBezTo>
                  <a:cubicBezTo>
                    <a:pt x="40590" y="29669"/>
                    <a:pt x="40466" y="29524"/>
                    <a:pt x="40343" y="29463"/>
                  </a:cubicBezTo>
                  <a:cubicBezTo>
                    <a:pt x="40321" y="29442"/>
                    <a:pt x="40343" y="29400"/>
                    <a:pt x="40384" y="29339"/>
                  </a:cubicBezTo>
                  <a:cubicBezTo>
                    <a:pt x="40445" y="29277"/>
                    <a:pt x="40486" y="29174"/>
                    <a:pt x="40486" y="29092"/>
                  </a:cubicBezTo>
                  <a:cubicBezTo>
                    <a:pt x="40445" y="28864"/>
                    <a:pt x="40466" y="28782"/>
                    <a:pt x="40486" y="28762"/>
                  </a:cubicBezTo>
                  <a:lnTo>
                    <a:pt x="40508" y="28762"/>
                  </a:lnTo>
                  <a:cubicBezTo>
                    <a:pt x="40590" y="28762"/>
                    <a:pt x="40692" y="28762"/>
                    <a:pt x="40734" y="28741"/>
                  </a:cubicBezTo>
                  <a:cubicBezTo>
                    <a:pt x="40816" y="28699"/>
                    <a:pt x="40775" y="28638"/>
                    <a:pt x="40631" y="28534"/>
                  </a:cubicBezTo>
                  <a:cubicBezTo>
                    <a:pt x="40486" y="28473"/>
                    <a:pt x="40425" y="28473"/>
                    <a:pt x="40384" y="28452"/>
                  </a:cubicBezTo>
                  <a:cubicBezTo>
                    <a:pt x="40321" y="28452"/>
                    <a:pt x="40321" y="28452"/>
                    <a:pt x="40198" y="28205"/>
                  </a:cubicBezTo>
                  <a:cubicBezTo>
                    <a:pt x="40054" y="27896"/>
                    <a:pt x="39826" y="27855"/>
                    <a:pt x="39744" y="27855"/>
                  </a:cubicBezTo>
                  <a:cubicBezTo>
                    <a:pt x="39724" y="27833"/>
                    <a:pt x="39703" y="27833"/>
                    <a:pt x="39683" y="27833"/>
                  </a:cubicBezTo>
                  <a:lnTo>
                    <a:pt x="39703" y="27833"/>
                  </a:lnTo>
                  <a:cubicBezTo>
                    <a:pt x="39703" y="27814"/>
                    <a:pt x="39703" y="27792"/>
                    <a:pt x="39744" y="27792"/>
                  </a:cubicBezTo>
                  <a:cubicBezTo>
                    <a:pt x="39765" y="27772"/>
                    <a:pt x="39785" y="27772"/>
                    <a:pt x="39807" y="27751"/>
                  </a:cubicBezTo>
                  <a:cubicBezTo>
                    <a:pt x="39826" y="27751"/>
                    <a:pt x="39848" y="27731"/>
                    <a:pt x="39889" y="27710"/>
                  </a:cubicBezTo>
                  <a:cubicBezTo>
                    <a:pt x="39930" y="27690"/>
                    <a:pt x="39972" y="27649"/>
                    <a:pt x="39930" y="27607"/>
                  </a:cubicBezTo>
                  <a:cubicBezTo>
                    <a:pt x="39889" y="27545"/>
                    <a:pt x="39930" y="27484"/>
                    <a:pt x="39991" y="27462"/>
                  </a:cubicBezTo>
                  <a:cubicBezTo>
                    <a:pt x="40013" y="27443"/>
                    <a:pt x="40033" y="27443"/>
                    <a:pt x="40054" y="27421"/>
                  </a:cubicBezTo>
                  <a:cubicBezTo>
                    <a:pt x="40095" y="27421"/>
                    <a:pt x="40115" y="27421"/>
                    <a:pt x="40137" y="27401"/>
                  </a:cubicBezTo>
                  <a:cubicBezTo>
                    <a:pt x="40178" y="27380"/>
                    <a:pt x="40178" y="27339"/>
                    <a:pt x="40156" y="27278"/>
                  </a:cubicBezTo>
                  <a:cubicBezTo>
                    <a:pt x="40156" y="27236"/>
                    <a:pt x="40178" y="27215"/>
                    <a:pt x="40219" y="27195"/>
                  </a:cubicBezTo>
                  <a:cubicBezTo>
                    <a:pt x="40219" y="27195"/>
                    <a:pt x="40239" y="27174"/>
                    <a:pt x="40260" y="27174"/>
                  </a:cubicBezTo>
                  <a:cubicBezTo>
                    <a:pt x="40280" y="27174"/>
                    <a:pt x="40301" y="27195"/>
                    <a:pt x="40321" y="27215"/>
                  </a:cubicBezTo>
                  <a:cubicBezTo>
                    <a:pt x="40404" y="27319"/>
                    <a:pt x="40692" y="27607"/>
                    <a:pt x="40857" y="27710"/>
                  </a:cubicBezTo>
                  <a:cubicBezTo>
                    <a:pt x="41002" y="27792"/>
                    <a:pt x="41044" y="27896"/>
                    <a:pt x="40961" y="28040"/>
                  </a:cubicBezTo>
                  <a:lnTo>
                    <a:pt x="40838" y="28163"/>
                  </a:lnTo>
                  <a:cubicBezTo>
                    <a:pt x="40796" y="28226"/>
                    <a:pt x="40734" y="28267"/>
                    <a:pt x="40755" y="28328"/>
                  </a:cubicBezTo>
                  <a:cubicBezTo>
                    <a:pt x="40755" y="28411"/>
                    <a:pt x="40857" y="28411"/>
                    <a:pt x="40940" y="28411"/>
                  </a:cubicBezTo>
                  <a:cubicBezTo>
                    <a:pt x="40981" y="28411"/>
                    <a:pt x="41022" y="28411"/>
                    <a:pt x="41044" y="28432"/>
                  </a:cubicBezTo>
                  <a:lnTo>
                    <a:pt x="41044" y="28452"/>
                  </a:lnTo>
                  <a:cubicBezTo>
                    <a:pt x="41002" y="28534"/>
                    <a:pt x="41064" y="28741"/>
                    <a:pt x="41167" y="28947"/>
                  </a:cubicBezTo>
                  <a:cubicBezTo>
                    <a:pt x="41228" y="29051"/>
                    <a:pt x="41228" y="29174"/>
                    <a:pt x="41250" y="29277"/>
                  </a:cubicBezTo>
                  <a:cubicBezTo>
                    <a:pt x="41250" y="29422"/>
                    <a:pt x="41270" y="29565"/>
                    <a:pt x="41374" y="29648"/>
                  </a:cubicBezTo>
                  <a:cubicBezTo>
                    <a:pt x="41539" y="29834"/>
                    <a:pt x="41723" y="30060"/>
                    <a:pt x="41723" y="30205"/>
                  </a:cubicBezTo>
                  <a:cubicBezTo>
                    <a:pt x="41723" y="30266"/>
                    <a:pt x="41827" y="30329"/>
                    <a:pt x="41910" y="30390"/>
                  </a:cubicBezTo>
                  <a:cubicBezTo>
                    <a:pt x="42012" y="30431"/>
                    <a:pt x="42053" y="30453"/>
                    <a:pt x="42012" y="30494"/>
                  </a:cubicBezTo>
                  <a:cubicBezTo>
                    <a:pt x="41992" y="30494"/>
                    <a:pt x="41971" y="30514"/>
                    <a:pt x="41929" y="30535"/>
                  </a:cubicBezTo>
                  <a:cubicBezTo>
                    <a:pt x="41806" y="30618"/>
                    <a:pt x="41641" y="30741"/>
                    <a:pt x="41806" y="30824"/>
                  </a:cubicBezTo>
                  <a:cubicBezTo>
                    <a:pt x="41868" y="30865"/>
                    <a:pt x="41888" y="30926"/>
                    <a:pt x="41910" y="30967"/>
                  </a:cubicBezTo>
                  <a:cubicBezTo>
                    <a:pt x="41929" y="31008"/>
                    <a:pt x="41951" y="31071"/>
                    <a:pt x="42075" y="31112"/>
                  </a:cubicBezTo>
                  <a:cubicBezTo>
                    <a:pt x="42146" y="31133"/>
                    <a:pt x="42229" y="31143"/>
                    <a:pt x="42301" y="31143"/>
                  </a:cubicBezTo>
                  <a:cubicBezTo>
                    <a:pt x="42373" y="31143"/>
                    <a:pt x="42435" y="31133"/>
                    <a:pt x="42465" y="31112"/>
                  </a:cubicBezTo>
                  <a:cubicBezTo>
                    <a:pt x="42507" y="31091"/>
                    <a:pt x="42507" y="31050"/>
                    <a:pt x="42487" y="31030"/>
                  </a:cubicBezTo>
                  <a:cubicBezTo>
                    <a:pt x="42383" y="30947"/>
                    <a:pt x="42281" y="30720"/>
                    <a:pt x="42383" y="30411"/>
                  </a:cubicBezTo>
                  <a:cubicBezTo>
                    <a:pt x="42404" y="30370"/>
                    <a:pt x="42404" y="30329"/>
                    <a:pt x="42424" y="30288"/>
                  </a:cubicBezTo>
                  <a:cubicBezTo>
                    <a:pt x="42528" y="30040"/>
                    <a:pt x="42569" y="29895"/>
                    <a:pt x="42487" y="29834"/>
                  </a:cubicBezTo>
                  <a:cubicBezTo>
                    <a:pt x="42487" y="29834"/>
                    <a:pt x="42446" y="29813"/>
                    <a:pt x="42404" y="29813"/>
                  </a:cubicBezTo>
                  <a:cubicBezTo>
                    <a:pt x="42342" y="29813"/>
                    <a:pt x="42259" y="29793"/>
                    <a:pt x="42177" y="29771"/>
                  </a:cubicBezTo>
                  <a:cubicBezTo>
                    <a:pt x="42053" y="29689"/>
                    <a:pt x="41992" y="29565"/>
                    <a:pt x="42012" y="29422"/>
                  </a:cubicBezTo>
                  <a:lnTo>
                    <a:pt x="42012" y="29318"/>
                  </a:lnTo>
                  <a:cubicBezTo>
                    <a:pt x="42033" y="29133"/>
                    <a:pt x="42033" y="29051"/>
                    <a:pt x="42177" y="28968"/>
                  </a:cubicBezTo>
                  <a:cubicBezTo>
                    <a:pt x="42342" y="28906"/>
                    <a:pt x="42424" y="28617"/>
                    <a:pt x="42383" y="28473"/>
                  </a:cubicBezTo>
                  <a:cubicBezTo>
                    <a:pt x="42383" y="28411"/>
                    <a:pt x="42363" y="28391"/>
                    <a:pt x="42322" y="28370"/>
                  </a:cubicBezTo>
                  <a:cubicBezTo>
                    <a:pt x="42310" y="28364"/>
                    <a:pt x="42298" y="28361"/>
                    <a:pt x="42286" y="28361"/>
                  </a:cubicBezTo>
                  <a:cubicBezTo>
                    <a:pt x="42257" y="28361"/>
                    <a:pt x="42228" y="28376"/>
                    <a:pt x="42198" y="28391"/>
                  </a:cubicBezTo>
                  <a:cubicBezTo>
                    <a:pt x="42157" y="28411"/>
                    <a:pt x="42116" y="28432"/>
                    <a:pt x="42094" y="28473"/>
                  </a:cubicBezTo>
                  <a:cubicBezTo>
                    <a:pt x="42053" y="28493"/>
                    <a:pt x="42012" y="28534"/>
                    <a:pt x="41992" y="28556"/>
                  </a:cubicBezTo>
                  <a:cubicBezTo>
                    <a:pt x="41978" y="28556"/>
                    <a:pt x="41955" y="28565"/>
                    <a:pt x="41941" y="28565"/>
                  </a:cubicBezTo>
                  <a:cubicBezTo>
                    <a:pt x="41934" y="28565"/>
                    <a:pt x="41929" y="28562"/>
                    <a:pt x="41929" y="28556"/>
                  </a:cubicBezTo>
                  <a:cubicBezTo>
                    <a:pt x="41827" y="28534"/>
                    <a:pt x="41456" y="28328"/>
                    <a:pt x="41558" y="28102"/>
                  </a:cubicBezTo>
                  <a:cubicBezTo>
                    <a:pt x="41580" y="28040"/>
                    <a:pt x="41600" y="27998"/>
                    <a:pt x="41621" y="27937"/>
                  </a:cubicBezTo>
                  <a:cubicBezTo>
                    <a:pt x="41703" y="27751"/>
                    <a:pt x="41786" y="27586"/>
                    <a:pt x="41662" y="27484"/>
                  </a:cubicBezTo>
                  <a:cubicBezTo>
                    <a:pt x="41517" y="27380"/>
                    <a:pt x="41209" y="27030"/>
                    <a:pt x="41146" y="26761"/>
                  </a:cubicBezTo>
                  <a:cubicBezTo>
                    <a:pt x="41126" y="26618"/>
                    <a:pt x="41085" y="26514"/>
                    <a:pt x="41022" y="26412"/>
                  </a:cubicBezTo>
                  <a:lnTo>
                    <a:pt x="41022" y="26390"/>
                  </a:lnTo>
                  <a:lnTo>
                    <a:pt x="41002" y="26370"/>
                  </a:lnTo>
                  <a:cubicBezTo>
                    <a:pt x="40940" y="26288"/>
                    <a:pt x="40899" y="26225"/>
                    <a:pt x="40816" y="26164"/>
                  </a:cubicBezTo>
                  <a:cubicBezTo>
                    <a:pt x="40673" y="26019"/>
                    <a:pt x="40651" y="25711"/>
                    <a:pt x="40734" y="25628"/>
                  </a:cubicBezTo>
                  <a:lnTo>
                    <a:pt x="40857" y="25566"/>
                  </a:lnTo>
                  <a:cubicBezTo>
                    <a:pt x="40920" y="25524"/>
                    <a:pt x="41002" y="25483"/>
                    <a:pt x="41044" y="25359"/>
                  </a:cubicBezTo>
                  <a:cubicBezTo>
                    <a:pt x="41126" y="25153"/>
                    <a:pt x="41209" y="25010"/>
                    <a:pt x="41374" y="24906"/>
                  </a:cubicBezTo>
                  <a:cubicBezTo>
                    <a:pt x="41497" y="24845"/>
                    <a:pt x="41435" y="24804"/>
                    <a:pt x="41374" y="24762"/>
                  </a:cubicBezTo>
                  <a:cubicBezTo>
                    <a:pt x="41291" y="24721"/>
                    <a:pt x="41187" y="24658"/>
                    <a:pt x="41187" y="24493"/>
                  </a:cubicBezTo>
                  <a:lnTo>
                    <a:pt x="41209" y="24452"/>
                  </a:lnTo>
                  <a:cubicBezTo>
                    <a:pt x="41228" y="24185"/>
                    <a:pt x="41250" y="23979"/>
                    <a:pt x="41146" y="23916"/>
                  </a:cubicBezTo>
                  <a:cubicBezTo>
                    <a:pt x="41126" y="23896"/>
                    <a:pt x="41085" y="23875"/>
                    <a:pt x="41044" y="23855"/>
                  </a:cubicBezTo>
                  <a:cubicBezTo>
                    <a:pt x="40899" y="23814"/>
                    <a:pt x="40796" y="23773"/>
                    <a:pt x="40857" y="23690"/>
                  </a:cubicBezTo>
                  <a:cubicBezTo>
                    <a:pt x="40961" y="23545"/>
                    <a:pt x="40920" y="23525"/>
                    <a:pt x="40755" y="23402"/>
                  </a:cubicBezTo>
                  <a:cubicBezTo>
                    <a:pt x="40673" y="23339"/>
                    <a:pt x="40692" y="23319"/>
                    <a:pt x="40714" y="23298"/>
                  </a:cubicBezTo>
                  <a:cubicBezTo>
                    <a:pt x="40734" y="23256"/>
                    <a:pt x="40775" y="23215"/>
                    <a:pt x="40734" y="23133"/>
                  </a:cubicBezTo>
                  <a:cubicBezTo>
                    <a:pt x="40651" y="22927"/>
                    <a:pt x="40631" y="22803"/>
                    <a:pt x="40692" y="22701"/>
                  </a:cubicBezTo>
                  <a:cubicBezTo>
                    <a:pt x="40714" y="22638"/>
                    <a:pt x="40610" y="22577"/>
                    <a:pt x="40486" y="22494"/>
                  </a:cubicBezTo>
                  <a:cubicBezTo>
                    <a:pt x="40384" y="22412"/>
                    <a:pt x="40260" y="22349"/>
                    <a:pt x="40219" y="22267"/>
                  </a:cubicBezTo>
                  <a:cubicBezTo>
                    <a:pt x="40137" y="22082"/>
                    <a:pt x="39991" y="21978"/>
                    <a:pt x="39662" y="21876"/>
                  </a:cubicBezTo>
                  <a:cubicBezTo>
                    <a:pt x="39373" y="21772"/>
                    <a:pt x="39167" y="21587"/>
                    <a:pt x="39084" y="21360"/>
                  </a:cubicBezTo>
                  <a:cubicBezTo>
                    <a:pt x="39023" y="21216"/>
                    <a:pt x="38754" y="21154"/>
                    <a:pt x="38507" y="21092"/>
                  </a:cubicBezTo>
                  <a:cubicBezTo>
                    <a:pt x="38405" y="21071"/>
                    <a:pt x="38301" y="21051"/>
                    <a:pt x="38240" y="21010"/>
                  </a:cubicBezTo>
                  <a:cubicBezTo>
                    <a:pt x="38136" y="20969"/>
                    <a:pt x="37971" y="20886"/>
                    <a:pt x="37765" y="20782"/>
                  </a:cubicBezTo>
                  <a:cubicBezTo>
                    <a:pt x="37517" y="20639"/>
                    <a:pt x="37229" y="20494"/>
                    <a:pt x="37023" y="20392"/>
                  </a:cubicBezTo>
                  <a:cubicBezTo>
                    <a:pt x="36879" y="20350"/>
                    <a:pt x="36797" y="20288"/>
                    <a:pt x="36734" y="20246"/>
                  </a:cubicBezTo>
                  <a:cubicBezTo>
                    <a:pt x="36673" y="20205"/>
                    <a:pt x="36632" y="20185"/>
                    <a:pt x="36569" y="20185"/>
                  </a:cubicBezTo>
                  <a:cubicBezTo>
                    <a:pt x="36549" y="20185"/>
                    <a:pt x="36508" y="20185"/>
                    <a:pt x="36467" y="20205"/>
                  </a:cubicBezTo>
                  <a:cubicBezTo>
                    <a:pt x="36437" y="20235"/>
                    <a:pt x="36406" y="20255"/>
                    <a:pt x="36384" y="20255"/>
                  </a:cubicBezTo>
                  <a:cubicBezTo>
                    <a:pt x="36376" y="20255"/>
                    <a:pt x="36369" y="20252"/>
                    <a:pt x="36363" y="20246"/>
                  </a:cubicBezTo>
                  <a:cubicBezTo>
                    <a:pt x="36343" y="20246"/>
                    <a:pt x="36343" y="20205"/>
                    <a:pt x="36363" y="20144"/>
                  </a:cubicBezTo>
                  <a:cubicBezTo>
                    <a:pt x="36404" y="20062"/>
                    <a:pt x="36363" y="20020"/>
                    <a:pt x="36302" y="19979"/>
                  </a:cubicBezTo>
                  <a:cubicBezTo>
                    <a:pt x="36239" y="19916"/>
                    <a:pt x="36178" y="19875"/>
                    <a:pt x="36157" y="19773"/>
                  </a:cubicBezTo>
                  <a:cubicBezTo>
                    <a:pt x="36096" y="19545"/>
                    <a:pt x="35889" y="19339"/>
                    <a:pt x="35766" y="19278"/>
                  </a:cubicBezTo>
                  <a:lnTo>
                    <a:pt x="35744" y="19257"/>
                  </a:lnTo>
                  <a:lnTo>
                    <a:pt x="35724" y="19216"/>
                  </a:lnTo>
                  <a:lnTo>
                    <a:pt x="35703" y="19237"/>
                  </a:lnTo>
                  <a:cubicBezTo>
                    <a:pt x="35662" y="19154"/>
                    <a:pt x="35724" y="19031"/>
                    <a:pt x="35662" y="18990"/>
                  </a:cubicBezTo>
                  <a:cubicBezTo>
                    <a:pt x="35560" y="18927"/>
                    <a:pt x="35807" y="18886"/>
                    <a:pt x="35786" y="18783"/>
                  </a:cubicBezTo>
                  <a:cubicBezTo>
                    <a:pt x="35766" y="18701"/>
                    <a:pt x="35642" y="18577"/>
                    <a:pt x="35786" y="18495"/>
                  </a:cubicBezTo>
                  <a:cubicBezTo>
                    <a:pt x="35931" y="18412"/>
                    <a:pt x="35766" y="18289"/>
                    <a:pt x="35889" y="18206"/>
                  </a:cubicBezTo>
                  <a:cubicBezTo>
                    <a:pt x="35992" y="18124"/>
                    <a:pt x="35807" y="17937"/>
                    <a:pt x="35950" y="17876"/>
                  </a:cubicBezTo>
                  <a:cubicBezTo>
                    <a:pt x="36096" y="17835"/>
                    <a:pt x="36137" y="17731"/>
                    <a:pt x="36033" y="17670"/>
                  </a:cubicBezTo>
                  <a:cubicBezTo>
                    <a:pt x="35916" y="17631"/>
                    <a:pt x="36168" y="17462"/>
                    <a:pt x="35986" y="17462"/>
                  </a:cubicBezTo>
                  <a:cubicBezTo>
                    <a:pt x="35976" y="17462"/>
                    <a:pt x="35964" y="17463"/>
                    <a:pt x="35950" y="17464"/>
                  </a:cubicBezTo>
                  <a:cubicBezTo>
                    <a:pt x="35724" y="17505"/>
                    <a:pt x="35601" y="17588"/>
                    <a:pt x="35538" y="17794"/>
                  </a:cubicBezTo>
                  <a:cubicBezTo>
                    <a:pt x="35497" y="18000"/>
                    <a:pt x="35249" y="18124"/>
                    <a:pt x="35085" y="18206"/>
                  </a:cubicBezTo>
                  <a:cubicBezTo>
                    <a:pt x="34900" y="18308"/>
                    <a:pt x="35043" y="18762"/>
                    <a:pt x="35126" y="18866"/>
                  </a:cubicBezTo>
                  <a:cubicBezTo>
                    <a:pt x="35208" y="18990"/>
                    <a:pt x="34837" y="19174"/>
                    <a:pt x="34859" y="19319"/>
                  </a:cubicBezTo>
                  <a:cubicBezTo>
                    <a:pt x="34859" y="19484"/>
                    <a:pt x="34548" y="19567"/>
                    <a:pt x="34755" y="19587"/>
                  </a:cubicBezTo>
                  <a:cubicBezTo>
                    <a:pt x="34817" y="19608"/>
                    <a:pt x="34900" y="19628"/>
                    <a:pt x="34961" y="19669"/>
                  </a:cubicBezTo>
                  <a:lnTo>
                    <a:pt x="34941" y="19669"/>
                  </a:lnTo>
                  <a:lnTo>
                    <a:pt x="34961" y="19691"/>
                  </a:lnTo>
                  <a:cubicBezTo>
                    <a:pt x="35024" y="19732"/>
                    <a:pt x="35065" y="19752"/>
                    <a:pt x="35065" y="19773"/>
                  </a:cubicBezTo>
                  <a:cubicBezTo>
                    <a:pt x="35065" y="19793"/>
                    <a:pt x="35065" y="19814"/>
                    <a:pt x="35043" y="19814"/>
                  </a:cubicBezTo>
                  <a:cubicBezTo>
                    <a:pt x="34982" y="19855"/>
                    <a:pt x="34982" y="19916"/>
                    <a:pt x="35043" y="19958"/>
                  </a:cubicBezTo>
                  <a:cubicBezTo>
                    <a:pt x="35095" y="20009"/>
                    <a:pt x="35172" y="20046"/>
                    <a:pt x="35244" y="20046"/>
                  </a:cubicBezTo>
                  <a:cubicBezTo>
                    <a:pt x="35260" y="20046"/>
                    <a:pt x="35276" y="20044"/>
                    <a:pt x="35291" y="20040"/>
                  </a:cubicBezTo>
                  <a:cubicBezTo>
                    <a:pt x="35306" y="20037"/>
                    <a:pt x="35321" y="20035"/>
                    <a:pt x="35336" y="20035"/>
                  </a:cubicBezTo>
                  <a:cubicBezTo>
                    <a:pt x="35402" y="20035"/>
                    <a:pt x="35460" y="20065"/>
                    <a:pt x="35477" y="20081"/>
                  </a:cubicBezTo>
                  <a:cubicBezTo>
                    <a:pt x="35518" y="20103"/>
                    <a:pt x="35497" y="20144"/>
                    <a:pt x="35436" y="20185"/>
                  </a:cubicBezTo>
                  <a:cubicBezTo>
                    <a:pt x="35414" y="20205"/>
                    <a:pt x="35373" y="20205"/>
                    <a:pt x="35312" y="20205"/>
                  </a:cubicBezTo>
                  <a:cubicBezTo>
                    <a:pt x="35167" y="20205"/>
                    <a:pt x="34982" y="20103"/>
                    <a:pt x="34878" y="19999"/>
                  </a:cubicBezTo>
                  <a:cubicBezTo>
                    <a:pt x="34817" y="19938"/>
                    <a:pt x="34735" y="19897"/>
                    <a:pt x="34672" y="19875"/>
                  </a:cubicBezTo>
                  <a:cubicBezTo>
                    <a:pt x="34570" y="19814"/>
                    <a:pt x="34487" y="19793"/>
                    <a:pt x="34487" y="19691"/>
                  </a:cubicBezTo>
                  <a:cubicBezTo>
                    <a:pt x="34487" y="19669"/>
                    <a:pt x="34466" y="19649"/>
                    <a:pt x="34466" y="19628"/>
                  </a:cubicBezTo>
                  <a:lnTo>
                    <a:pt x="34466" y="19587"/>
                  </a:lnTo>
                  <a:lnTo>
                    <a:pt x="34425" y="19608"/>
                  </a:lnTo>
                  <a:cubicBezTo>
                    <a:pt x="34364" y="19422"/>
                    <a:pt x="34116" y="19237"/>
                    <a:pt x="34364" y="19174"/>
                  </a:cubicBezTo>
                  <a:cubicBezTo>
                    <a:pt x="34466" y="19133"/>
                    <a:pt x="34364" y="18990"/>
                    <a:pt x="34507" y="18927"/>
                  </a:cubicBezTo>
                  <a:cubicBezTo>
                    <a:pt x="34631" y="18866"/>
                    <a:pt x="34920" y="18803"/>
                    <a:pt x="34796" y="18701"/>
                  </a:cubicBezTo>
                  <a:cubicBezTo>
                    <a:pt x="34672" y="18618"/>
                    <a:pt x="34529" y="18453"/>
                    <a:pt x="34694" y="18453"/>
                  </a:cubicBezTo>
                  <a:cubicBezTo>
                    <a:pt x="34859" y="18432"/>
                    <a:pt x="35024" y="18247"/>
                    <a:pt x="34982" y="18143"/>
                  </a:cubicBezTo>
                  <a:cubicBezTo>
                    <a:pt x="34920" y="18041"/>
                    <a:pt x="34920" y="17896"/>
                    <a:pt x="35106" y="17855"/>
                  </a:cubicBezTo>
                  <a:cubicBezTo>
                    <a:pt x="35271" y="17794"/>
                    <a:pt x="35497" y="17505"/>
                    <a:pt x="35395" y="17464"/>
                  </a:cubicBezTo>
                  <a:cubicBezTo>
                    <a:pt x="35312" y="17401"/>
                    <a:pt x="35147" y="17340"/>
                    <a:pt x="35249" y="17258"/>
                  </a:cubicBezTo>
                  <a:cubicBezTo>
                    <a:pt x="35333" y="17207"/>
                    <a:pt x="35201" y="17090"/>
                    <a:pt x="35060" y="17090"/>
                  </a:cubicBezTo>
                  <a:cubicBezTo>
                    <a:pt x="35027" y="17090"/>
                    <a:pt x="34993" y="17097"/>
                    <a:pt x="34961" y="17113"/>
                  </a:cubicBezTo>
                  <a:cubicBezTo>
                    <a:pt x="34931" y="17130"/>
                    <a:pt x="34904" y="17137"/>
                    <a:pt x="34881" y="17137"/>
                  </a:cubicBezTo>
                  <a:cubicBezTo>
                    <a:pt x="34796" y="17137"/>
                    <a:pt x="34763" y="17034"/>
                    <a:pt x="34796" y="16969"/>
                  </a:cubicBezTo>
                  <a:cubicBezTo>
                    <a:pt x="34837" y="16887"/>
                    <a:pt x="34735" y="16618"/>
                    <a:pt x="34941" y="16618"/>
                  </a:cubicBezTo>
                  <a:cubicBezTo>
                    <a:pt x="34951" y="16619"/>
                    <a:pt x="34961" y="16619"/>
                    <a:pt x="34970" y="16619"/>
                  </a:cubicBezTo>
                  <a:cubicBezTo>
                    <a:pt x="35134" y="16619"/>
                    <a:pt x="35196" y="16451"/>
                    <a:pt x="34982" y="16412"/>
                  </a:cubicBezTo>
                  <a:cubicBezTo>
                    <a:pt x="34735" y="16392"/>
                    <a:pt x="34611" y="16227"/>
                    <a:pt x="34817" y="16205"/>
                  </a:cubicBezTo>
                  <a:cubicBezTo>
                    <a:pt x="35002" y="16205"/>
                    <a:pt x="35230" y="16123"/>
                    <a:pt x="35230" y="15979"/>
                  </a:cubicBezTo>
                  <a:cubicBezTo>
                    <a:pt x="35208" y="15876"/>
                    <a:pt x="34961" y="15856"/>
                    <a:pt x="34961" y="15752"/>
                  </a:cubicBezTo>
                  <a:cubicBezTo>
                    <a:pt x="34966" y="15721"/>
                    <a:pt x="34948" y="15711"/>
                    <a:pt x="34919" y="15711"/>
                  </a:cubicBezTo>
                  <a:cubicBezTo>
                    <a:pt x="34860" y="15711"/>
                    <a:pt x="34754" y="15752"/>
                    <a:pt x="34695" y="15752"/>
                  </a:cubicBezTo>
                  <a:cubicBezTo>
                    <a:pt x="34665" y="15752"/>
                    <a:pt x="34647" y="15742"/>
                    <a:pt x="34652" y="15711"/>
                  </a:cubicBezTo>
                  <a:cubicBezTo>
                    <a:pt x="34672" y="15608"/>
                    <a:pt x="34672" y="15526"/>
                    <a:pt x="34631" y="15463"/>
                  </a:cubicBezTo>
                  <a:lnTo>
                    <a:pt x="34672" y="15463"/>
                  </a:lnTo>
                  <a:lnTo>
                    <a:pt x="34631" y="15443"/>
                  </a:lnTo>
                  <a:cubicBezTo>
                    <a:pt x="34611" y="15422"/>
                    <a:pt x="34590" y="15422"/>
                    <a:pt x="34570" y="15402"/>
                  </a:cubicBezTo>
                  <a:lnTo>
                    <a:pt x="34548" y="15402"/>
                  </a:lnTo>
                  <a:cubicBezTo>
                    <a:pt x="34570" y="15402"/>
                    <a:pt x="34611" y="15381"/>
                    <a:pt x="34631" y="15381"/>
                  </a:cubicBezTo>
                  <a:cubicBezTo>
                    <a:pt x="34672" y="15361"/>
                    <a:pt x="34713" y="15361"/>
                    <a:pt x="34755" y="15339"/>
                  </a:cubicBezTo>
                  <a:cubicBezTo>
                    <a:pt x="34776" y="15320"/>
                    <a:pt x="34776" y="15298"/>
                    <a:pt x="34735" y="15278"/>
                  </a:cubicBezTo>
                  <a:cubicBezTo>
                    <a:pt x="34713" y="15257"/>
                    <a:pt x="34672" y="15237"/>
                    <a:pt x="34611" y="15216"/>
                  </a:cubicBezTo>
                  <a:cubicBezTo>
                    <a:pt x="34548" y="15196"/>
                    <a:pt x="34507" y="15175"/>
                    <a:pt x="34466" y="15155"/>
                  </a:cubicBezTo>
                  <a:cubicBezTo>
                    <a:pt x="34425" y="15133"/>
                    <a:pt x="34425" y="15114"/>
                    <a:pt x="34466" y="15092"/>
                  </a:cubicBezTo>
                  <a:cubicBezTo>
                    <a:pt x="34477" y="15072"/>
                    <a:pt x="34502" y="15067"/>
                    <a:pt x="34532" y="15067"/>
                  </a:cubicBezTo>
                  <a:cubicBezTo>
                    <a:pt x="34563" y="15067"/>
                    <a:pt x="34600" y="15072"/>
                    <a:pt x="34631" y="15072"/>
                  </a:cubicBezTo>
                  <a:cubicBezTo>
                    <a:pt x="34662" y="15082"/>
                    <a:pt x="34688" y="15087"/>
                    <a:pt x="34712" y="15087"/>
                  </a:cubicBezTo>
                  <a:cubicBezTo>
                    <a:pt x="34735" y="15087"/>
                    <a:pt x="34755" y="15082"/>
                    <a:pt x="34776" y="15072"/>
                  </a:cubicBezTo>
                  <a:cubicBezTo>
                    <a:pt x="34796" y="15072"/>
                    <a:pt x="34796" y="15031"/>
                    <a:pt x="34796" y="15010"/>
                  </a:cubicBezTo>
                  <a:cubicBezTo>
                    <a:pt x="34755" y="14949"/>
                    <a:pt x="34796" y="14886"/>
                    <a:pt x="34837" y="14845"/>
                  </a:cubicBezTo>
                  <a:lnTo>
                    <a:pt x="34900" y="14845"/>
                  </a:lnTo>
                  <a:cubicBezTo>
                    <a:pt x="34952" y="14880"/>
                    <a:pt x="35128" y="14977"/>
                    <a:pt x="35229" y="14977"/>
                  </a:cubicBezTo>
                  <a:cubicBezTo>
                    <a:pt x="35245" y="14977"/>
                    <a:pt x="35259" y="14974"/>
                    <a:pt x="35271" y="14968"/>
                  </a:cubicBezTo>
                  <a:lnTo>
                    <a:pt x="35312" y="14927"/>
                  </a:lnTo>
                  <a:cubicBezTo>
                    <a:pt x="35312" y="14866"/>
                    <a:pt x="35332" y="14784"/>
                    <a:pt x="35373" y="14742"/>
                  </a:cubicBezTo>
                  <a:lnTo>
                    <a:pt x="35414" y="14742"/>
                  </a:lnTo>
                  <a:cubicBezTo>
                    <a:pt x="35456" y="14742"/>
                    <a:pt x="35477" y="14762"/>
                    <a:pt x="35497" y="14784"/>
                  </a:cubicBezTo>
                  <a:cubicBezTo>
                    <a:pt x="35540" y="14797"/>
                    <a:pt x="35593" y="14821"/>
                    <a:pt x="35641" y="14821"/>
                  </a:cubicBezTo>
                  <a:cubicBezTo>
                    <a:pt x="35663" y="14821"/>
                    <a:pt x="35684" y="14816"/>
                    <a:pt x="35703" y="14803"/>
                  </a:cubicBezTo>
                  <a:cubicBezTo>
                    <a:pt x="35744" y="14803"/>
                    <a:pt x="35766" y="14762"/>
                    <a:pt x="35766" y="14721"/>
                  </a:cubicBezTo>
                  <a:cubicBezTo>
                    <a:pt x="35807" y="14619"/>
                    <a:pt x="35662" y="14577"/>
                    <a:pt x="35538" y="14556"/>
                  </a:cubicBezTo>
                  <a:cubicBezTo>
                    <a:pt x="35456" y="14515"/>
                    <a:pt x="35353" y="14495"/>
                    <a:pt x="35332" y="14454"/>
                  </a:cubicBezTo>
                  <a:cubicBezTo>
                    <a:pt x="35312" y="14432"/>
                    <a:pt x="35291" y="14413"/>
                    <a:pt x="35291" y="14371"/>
                  </a:cubicBezTo>
                  <a:cubicBezTo>
                    <a:pt x="35230" y="14289"/>
                    <a:pt x="35167" y="14206"/>
                    <a:pt x="35085" y="14185"/>
                  </a:cubicBezTo>
                  <a:cubicBezTo>
                    <a:pt x="35043" y="14185"/>
                    <a:pt x="35024" y="14185"/>
                    <a:pt x="34982" y="14206"/>
                  </a:cubicBezTo>
                  <a:cubicBezTo>
                    <a:pt x="34900" y="14248"/>
                    <a:pt x="34900" y="14309"/>
                    <a:pt x="34900" y="14391"/>
                  </a:cubicBezTo>
                  <a:cubicBezTo>
                    <a:pt x="34900" y="14454"/>
                    <a:pt x="34900" y="14515"/>
                    <a:pt x="34859" y="14536"/>
                  </a:cubicBezTo>
                  <a:lnTo>
                    <a:pt x="34796" y="14536"/>
                  </a:lnTo>
                  <a:cubicBezTo>
                    <a:pt x="34694" y="14536"/>
                    <a:pt x="34631" y="14556"/>
                    <a:pt x="34570" y="14556"/>
                  </a:cubicBezTo>
                  <a:cubicBezTo>
                    <a:pt x="34518" y="14567"/>
                    <a:pt x="34482" y="14572"/>
                    <a:pt x="34448" y="14572"/>
                  </a:cubicBezTo>
                  <a:cubicBezTo>
                    <a:pt x="34414" y="14572"/>
                    <a:pt x="34384" y="14567"/>
                    <a:pt x="34342" y="14556"/>
                  </a:cubicBezTo>
                  <a:cubicBezTo>
                    <a:pt x="34281" y="14515"/>
                    <a:pt x="34199" y="14371"/>
                    <a:pt x="34199" y="14248"/>
                  </a:cubicBezTo>
                  <a:cubicBezTo>
                    <a:pt x="34177" y="14185"/>
                    <a:pt x="34199" y="14124"/>
                    <a:pt x="34240" y="14102"/>
                  </a:cubicBezTo>
                  <a:cubicBezTo>
                    <a:pt x="34265" y="14094"/>
                    <a:pt x="34297" y="14090"/>
                    <a:pt x="34329" y="14090"/>
                  </a:cubicBezTo>
                  <a:cubicBezTo>
                    <a:pt x="34376" y="14090"/>
                    <a:pt x="34422" y="14100"/>
                    <a:pt x="34446" y="14124"/>
                  </a:cubicBezTo>
                  <a:cubicBezTo>
                    <a:pt x="34487" y="14144"/>
                    <a:pt x="34529" y="14185"/>
                    <a:pt x="34466" y="14226"/>
                  </a:cubicBezTo>
                  <a:cubicBezTo>
                    <a:pt x="34364" y="14289"/>
                    <a:pt x="34364" y="14413"/>
                    <a:pt x="34425" y="14454"/>
                  </a:cubicBezTo>
                  <a:cubicBezTo>
                    <a:pt x="34446" y="14495"/>
                    <a:pt x="34487" y="14495"/>
                    <a:pt x="34548" y="14495"/>
                  </a:cubicBezTo>
                  <a:cubicBezTo>
                    <a:pt x="34570" y="14474"/>
                    <a:pt x="34570" y="14474"/>
                    <a:pt x="34590" y="14474"/>
                  </a:cubicBezTo>
                  <a:cubicBezTo>
                    <a:pt x="34713" y="14391"/>
                    <a:pt x="34755" y="14185"/>
                    <a:pt x="34652" y="14061"/>
                  </a:cubicBezTo>
                  <a:lnTo>
                    <a:pt x="34631" y="14041"/>
                  </a:lnTo>
                  <a:cubicBezTo>
                    <a:pt x="34652" y="14020"/>
                    <a:pt x="34735" y="14020"/>
                    <a:pt x="34796" y="14020"/>
                  </a:cubicBezTo>
                  <a:cubicBezTo>
                    <a:pt x="34878" y="14020"/>
                    <a:pt x="34961" y="14020"/>
                    <a:pt x="35002" y="14000"/>
                  </a:cubicBezTo>
                  <a:cubicBezTo>
                    <a:pt x="35024" y="13979"/>
                    <a:pt x="35043" y="13959"/>
                    <a:pt x="35002" y="13918"/>
                  </a:cubicBezTo>
                  <a:cubicBezTo>
                    <a:pt x="34982" y="13918"/>
                    <a:pt x="34982" y="13896"/>
                    <a:pt x="34982" y="13896"/>
                  </a:cubicBezTo>
                  <a:cubicBezTo>
                    <a:pt x="35002" y="13896"/>
                    <a:pt x="35065" y="13918"/>
                    <a:pt x="35085" y="13918"/>
                  </a:cubicBezTo>
                  <a:cubicBezTo>
                    <a:pt x="35158" y="13932"/>
                    <a:pt x="35230" y="13946"/>
                    <a:pt x="35281" y="13946"/>
                  </a:cubicBezTo>
                  <a:cubicBezTo>
                    <a:pt x="35302" y="13946"/>
                    <a:pt x="35320" y="13944"/>
                    <a:pt x="35332" y="13938"/>
                  </a:cubicBezTo>
                  <a:lnTo>
                    <a:pt x="35353" y="13938"/>
                  </a:lnTo>
                  <a:cubicBezTo>
                    <a:pt x="35373" y="13918"/>
                    <a:pt x="35373" y="13876"/>
                    <a:pt x="35332" y="13835"/>
                  </a:cubicBezTo>
                  <a:cubicBezTo>
                    <a:pt x="35249" y="13753"/>
                    <a:pt x="35002" y="13588"/>
                    <a:pt x="34900" y="13588"/>
                  </a:cubicBezTo>
                  <a:cubicBezTo>
                    <a:pt x="34837" y="13588"/>
                    <a:pt x="34776" y="13629"/>
                    <a:pt x="34713" y="13649"/>
                  </a:cubicBezTo>
                  <a:cubicBezTo>
                    <a:pt x="34662" y="13675"/>
                    <a:pt x="34619" y="13693"/>
                    <a:pt x="34584" y="13693"/>
                  </a:cubicBezTo>
                  <a:cubicBezTo>
                    <a:pt x="34563" y="13693"/>
                    <a:pt x="34544" y="13686"/>
                    <a:pt x="34529" y="13670"/>
                  </a:cubicBezTo>
                  <a:cubicBezTo>
                    <a:pt x="34487" y="13649"/>
                    <a:pt x="34405" y="13649"/>
                    <a:pt x="34342" y="13649"/>
                  </a:cubicBezTo>
                  <a:cubicBezTo>
                    <a:pt x="34308" y="13656"/>
                    <a:pt x="34276" y="13661"/>
                    <a:pt x="34245" y="13661"/>
                  </a:cubicBezTo>
                  <a:cubicBezTo>
                    <a:pt x="34184" y="13661"/>
                    <a:pt x="34130" y="13642"/>
                    <a:pt x="34075" y="13588"/>
                  </a:cubicBezTo>
                  <a:cubicBezTo>
                    <a:pt x="33951" y="13443"/>
                    <a:pt x="33889" y="13299"/>
                    <a:pt x="33951" y="13278"/>
                  </a:cubicBezTo>
                  <a:cubicBezTo>
                    <a:pt x="33951" y="13268"/>
                    <a:pt x="33951" y="13263"/>
                    <a:pt x="33957" y="13263"/>
                  </a:cubicBezTo>
                  <a:cubicBezTo>
                    <a:pt x="33962" y="13263"/>
                    <a:pt x="33972" y="13268"/>
                    <a:pt x="33993" y="13278"/>
                  </a:cubicBezTo>
                  <a:cubicBezTo>
                    <a:pt x="34054" y="13278"/>
                    <a:pt x="34095" y="13340"/>
                    <a:pt x="34136" y="13382"/>
                  </a:cubicBezTo>
                  <a:cubicBezTo>
                    <a:pt x="34210" y="13455"/>
                    <a:pt x="34267" y="13529"/>
                    <a:pt x="34396" y="13529"/>
                  </a:cubicBezTo>
                  <a:cubicBezTo>
                    <a:pt x="34411" y="13529"/>
                    <a:pt x="34428" y="13528"/>
                    <a:pt x="34446" y="13525"/>
                  </a:cubicBezTo>
                  <a:cubicBezTo>
                    <a:pt x="34529" y="13525"/>
                    <a:pt x="34611" y="13505"/>
                    <a:pt x="34672" y="13505"/>
                  </a:cubicBezTo>
                  <a:cubicBezTo>
                    <a:pt x="34755" y="13505"/>
                    <a:pt x="34837" y="13505"/>
                    <a:pt x="34859" y="13484"/>
                  </a:cubicBezTo>
                  <a:cubicBezTo>
                    <a:pt x="34878" y="13484"/>
                    <a:pt x="34900" y="13464"/>
                    <a:pt x="34900" y="13443"/>
                  </a:cubicBezTo>
                  <a:cubicBezTo>
                    <a:pt x="34878" y="13401"/>
                    <a:pt x="34817" y="13360"/>
                    <a:pt x="34755" y="13340"/>
                  </a:cubicBezTo>
                  <a:cubicBezTo>
                    <a:pt x="34652" y="13299"/>
                    <a:pt x="34590" y="13258"/>
                    <a:pt x="34631" y="13217"/>
                  </a:cubicBezTo>
                  <a:cubicBezTo>
                    <a:pt x="34652" y="13195"/>
                    <a:pt x="34672" y="13195"/>
                    <a:pt x="34735" y="13195"/>
                  </a:cubicBezTo>
                  <a:cubicBezTo>
                    <a:pt x="34817" y="13217"/>
                    <a:pt x="34920" y="13278"/>
                    <a:pt x="34941" y="13360"/>
                  </a:cubicBezTo>
                  <a:cubicBezTo>
                    <a:pt x="34982" y="13464"/>
                    <a:pt x="35167" y="13629"/>
                    <a:pt x="35312" y="13670"/>
                  </a:cubicBezTo>
                  <a:cubicBezTo>
                    <a:pt x="35373" y="13690"/>
                    <a:pt x="35414" y="13690"/>
                    <a:pt x="35436" y="13690"/>
                  </a:cubicBezTo>
                  <a:cubicBezTo>
                    <a:pt x="35456" y="13670"/>
                    <a:pt x="35477" y="13670"/>
                    <a:pt x="35477" y="13670"/>
                  </a:cubicBezTo>
                  <a:cubicBezTo>
                    <a:pt x="35518" y="13649"/>
                    <a:pt x="35477" y="13608"/>
                    <a:pt x="35456" y="13566"/>
                  </a:cubicBezTo>
                  <a:cubicBezTo>
                    <a:pt x="35414" y="13505"/>
                    <a:pt x="35353" y="13443"/>
                    <a:pt x="35414" y="13401"/>
                  </a:cubicBezTo>
                  <a:cubicBezTo>
                    <a:pt x="35456" y="13360"/>
                    <a:pt x="35373" y="13319"/>
                    <a:pt x="35312" y="13278"/>
                  </a:cubicBezTo>
                  <a:cubicBezTo>
                    <a:pt x="35230" y="13217"/>
                    <a:pt x="35167" y="13176"/>
                    <a:pt x="35230" y="13134"/>
                  </a:cubicBezTo>
                  <a:cubicBezTo>
                    <a:pt x="35373" y="13011"/>
                    <a:pt x="35332" y="12722"/>
                    <a:pt x="35147" y="12639"/>
                  </a:cubicBezTo>
                  <a:cubicBezTo>
                    <a:pt x="35111" y="12618"/>
                    <a:pt x="35062" y="12608"/>
                    <a:pt x="35009" y="12608"/>
                  </a:cubicBezTo>
                  <a:cubicBezTo>
                    <a:pt x="34912" y="12608"/>
                    <a:pt x="34801" y="12640"/>
                    <a:pt x="34735" y="12681"/>
                  </a:cubicBezTo>
                  <a:cubicBezTo>
                    <a:pt x="34713" y="12700"/>
                    <a:pt x="34672" y="12742"/>
                    <a:pt x="34672" y="12763"/>
                  </a:cubicBezTo>
                  <a:lnTo>
                    <a:pt x="34713" y="12804"/>
                  </a:lnTo>
                  <a:cubicBezTo>
                    <a:pt x="34735" y="12804"/>
                    <a:pt x="34755" y="12824"/>
                    <a:pt x="34755" y="12824"/>
                  </a:cubicBezTo>
                  <a:cubicBezTo>
                    <a:pt x="34755" y="12865"/>
                    <a:pt x="34735" y="12948"/>
                    <a:pt x="34652" y="12989"/>
                  </a:cubicBezTo>
                  <a:cubicBezTo>
                    <a:pt x="34632" y="13000"/>
                    <a:pt x="34606" y="13005"/>
                    <a:pt x="34577" y="13005"/>
                  </a:cubicBezTo>
                  <a:cubicBezTo>
                    <a:pt x="34549" y="13005"/>
                    <a:pt x="34518" y="13000"/>
                    <a:pt x="34487" y="12989"/>
                  </a:cubicBezTo>
                  <a:cubicBezTo>
                    <a:pt x="34260" y="12928"/>
                    <a:pt x="33971" y="12783"/>
                    <a:pt x="33930" y="12639"/>
                  </a:cubicBezTo>
                  <a:cubicBezTo>
                    <a:pt x="33889" y="12557"/>
                    <a:pt x="33889" y="12453"/>
                    <a:pt x="33910" y="12433"/>
                  </a:cubicBezTo>
                  <a:lnTo>
                    <a:pt x="33910" y="12433"/>
                  </a:lnTo>
                  <a:cubicBezTo>
                    <a:pt x="33910" y="12433"/>
                    <a:pt x="33951" y="12453"/>
                    <a:pt x="34012" y="12536"/>
                  </a:cubicBezTo>
                  <a:cubicBezTo>
                    <a:pt x="34199" y="12742"/>
                    <a:pt x="34301" y="12824"/>
                    <a:pt x="34405" y="12846"/>
                  </a:cubicBezTo>
                  <a:cubicBezTo>
                    <a:pt x="34466" y="12846"/>
                    <a:pt x="34487" y="12804"/>
                    <a:pt x="34507" y="12722"/>
                  </a:cubicBezTo>
                  <a:cubicBezTo>
                    <a:pt x="34507" y="12618"/>
                    <a:pt x="34529" y="12598"/>
                    <a:pt x="34570" y="12577"/>
                  </a:cubicBezTo>
                  <a:cubicBezTo>
                    <a:pt x="34590" y="12557"/>
                    <a:pt x="34631" y="12536"/>
                    <a:pt x="34672" y="12392"/>
                  </a:cubicBezTo>
                  <a:cubicBezTo>
                    <a:pt x="34694" y="12351"/>
                    <a:pt x="34694" y="12351"/>
                    <a:pt x="34713" y="12351"/>
                  </a:cubicBezTo>
                  <a:cubicBezTo>
                    <a:pt x="34735" y="12351"/>
                    <a:pt x="34776" y="12371"/>
                    <a:pt x="34817" y="12392"/>
                  </a:cubicBezTo>
                  <a:cubicBezTo>
                    <a:pt x="34878" y="12433"/>
                    <a:pt x="34941" y="12475"/>
                    <a:pt x="35002" y="12475"/>
                  </a:cubicBezTo>
                  <a:cubicBezTo>
                    <a:pt x="35085" y="12475"/>
                    <a:pt x="35126" y="12453"/>
                    <a:pt x="35167" y="12371"/>
                  </a:cubicBezTo>
                  <a:cubicBezTo>
                    <a:pt x="35291" y="12145"/>
                    <a:pt x="35291" y="12021"/>
                    <a:pt x="35271" y="11897"/>
                  </a:cubicBezTo>
                  <a:lnTo>
                    <a:pt x="35271" y="11815"/>
                  </a:lnTo>
                  <a:cubicBezTo>
                    <a:pt x="35271" y="11691"/>
                    <a:pt x="35395" y="11546"/>
                    <a:pt x="35477" y="11422"/>
                  </a:cubicBezTo>
                  <a:cubicBezTo>
                    <a:pt x="35497" y="11402"/>
                    <a:pt x="35518" y="11361"/>
                    <a:pt x="35538" y="11340"/>
                  </a:cubicBezTo>
                  <a:cubicBezTo>
                    <a:pt x="35560" y="11320"/>
                    <a:pt x="35579" y="11299"/>
                    <a:pt x="35621" y="11279"/>
                  </a:cubicBezTo>
                  <a:cubicBezTo>
                    <a:pt x="35662" y="11216"/>
                    <a:pt x="35724" y="11155"/>
                    <a:pt x="35683" y="11134"/>
                  </a:cubicBezTo>
                  <a:cubicBezTo>
                    <a:pt x="35662" y="11114"/>
                    <a:pt x="35621" y="11092"/>
                    <a:pt x="35579" y="11092"/>
                  </a:cubicBezTo>
                  <a:lnTo>
                    <a:pt x="35436" y="11092"/>
                  </a:lnTo>
                  <a:cubicBezTo>
                    <a:pt x="35395" y="11103"/>
                    <a:pt x="35358" y="11108"/>
                    <a:pt x="35327" y="11108"/>
                  </a:cubicBezTo>
                  <a:cubicBezTo>
                    <a:pt x="35296" y="11108"/>
                    <a:pt x="35270" y="11103"/>
                    <a:pt x="35249" y="11092"/>
                  </a:cubicBezTo>
                  <a:cubicBezTo>
                    <a:pt x="35230" y="11073"/>
                    <a:pt x="35230" y="11051"/>
                    <a:pt x="35230" y="11010"/>
                  </a:cubicBezTo>
                  <a:cubicBezTo>
                    <a:pt x="35230" y="10990"/>
                    <a:pt x="35249" y="10969"/>
                    <a:pt x="35249" y="10969"/>
                  </a:cubicBezTo>
                  <a:cubicBezTo>
                    <a:pt x="35291" y="10927"/>
                    <a:pt x="35373" y="10927"/>
                    <a:pt x="35456" y="10927"/>
                  </a:cubicBezTo>
                  <a:cubicBezTo>
                    <a:pt x="35601" y="10927"/>
                    <a:pt x="35766" y="10927"/>
                    <a:pt x="35909" y="10845"/>
                  </a:cubicBezTo>
                  <a:cubicBezTo>
                    <a:pt x="35931" y="10825"/>
                    <a:pt x="35950" y="10804"/>
                    <a:pt x="35972" y="10804"/>
                  </a:cubicBezTo>
                  <a:cubicBezTo>
                    <a:pt x="36115" y="10660"/>
                    <a:pt x="36096" y="10578"/>
                    <a:pt x="36074" y="10495"/>
                  </a:cubicBezTo>
                  <a:cubicBezTo>
                    <a:pt x="36054" y="10454"/>
                    <a:pt x="36054" y="10433"/>
                    <a:pt x="36096" y="10413"/>
                  </a:cubicBezTo>
                  <a:cubicBezTo>
                    <a:pt x="36115" y="10391"/>
                    <a:pt x="36157" y="10372"/>
                    <a:pt x="36219" y="10350"/>
                  </a:cubicBezTo>
                  <a:cubicBezTo>
                    <a:pt x="36384" y="10268"/>
                    <a:pt x="36651" y="10144"/>
                    <a:pt x="36879" y="10020"/>
                  </a:cubicBezTo>
                  <a:cubicBezTo>
                    <a:pt x="36981" y="9959"/>
                    <a:pt x="37064" y="9897"/>
                    <a:pt x="37126" y="9836"/>
                  </a:cubicBezTo>
                  <a:lnTo>
                    <a:pt x="37187" y="9814"/>
                  </a:lnTo>
                  <a:cubicBezTo>
                    <a:pt x="37435" y="9608"/>
                    <a:pt x="37580" y="9484"/>
                    <a:pt x="37476" y="9423"/>
                  </a:cubicBezTo>
                  <a:cubicBezTo>
                    <a:pt x="37456" y="9402"/>
                    <a:pt x="37435" y="9382"/>
                    <a:pt x="37415" y="9382"/>
                  </a:cubicBezTo>
                  <a:cubicBezTo>
                    <a:pt x="37394" y="9361"/>
                    <a:pt x="37394" y="9361"/>
                    <a:pt x="37394" y="9341"/>
                  </a:cubicBezTo>
                  <a:lnTo>
                    <a:pt x="37476" y="9341"/>
                  </a:lnTo>
                  <a:cubicBezTo>
                    <a:pt x="37600" y="9341"/>
                    <a:pt x="37704" y="9341"/>
                    <a:pt x="37765" y="9299"/>
                  </a:cubicBezTo>
                  <a:cubicBezTo>
                    <a:pt x="37806" y="9278"/>
                    <a:pt x="37827" y="9237"/>
                    <a:pt x="37827" y="9196"/>
                  </a:cubicBezTo>
                  <a:cubicBezTo>
                    <a:pt x="37827" y="9072"/>
                    <a:pt x="37992" y="9052"/>
                    <a:pt x="38240" y="9031"/>
                  </a:cubicBezTo>
                  <a:cubicBezTo>
                    <a:pt x="38281" y="9031"/>
                    <a:pt x="38322" y="9031"/>
                    <a:pt x="38363" y="9011"/>
                  </a:cubicBezTo>
                  <a:cubicBezTo>
                    <a:pt x="38405" y="8970"/>
                    <a:pt x="38405" y="8928"/>
                    <a:pt x="38363" y="8887"/>
                  </a:cubicBezTo>
                  <a:cubicBezTo>
                    <a:pt x="38328" y="8875"/>
                    <a:pt x="38285" y="8863"/>
                    <a:pt x="38232" y="8863"/>
                  </a:cubicBezTo>
                  <a:cubicBezTo>
                    <a:pt x="38193" y="8863"/>
                    <a:pt x="38147" y="8870"/>
                    <a:pt x="38095" y="8887"/>
                  </a:cubicBezTo>
                  <a:cubicBezTo>
                    <a:pt x="38053" y="8887"/>
                    <a:pt x="37992" y="8928"/>
                    <a:pt x="37951" y="8928"/>
                  </a:cubicBezTo>
                  <a:cubicBezTo>
                    <a:pt x="37910" y="8948"/>
                    <a:pt x="37827" y="8989"/>
                    <a:pt x="37806" y="8989"/>
                  </a:cubicBezTo>
                  <a:cubicBezTo>
                    <a:pt x="37806" y="8989"/>
                    <a:pt x="37786" y="8989"/>
                    <a:pt x="37786" y="8928"/>
                  </a:cubicBezTo>
                  <a:cubicBezTo>
                    <a:pt x="37806" y="8887"/>
                    <a:pt x="37827" y="8866"/>
                    <a:pt x="37847" y="8846"/>
                  </a:cubicBezTo>
                  <a:cubicBezTo>
                    <a:pt x="37869" y="8824"/>
                    <a:pt x="37910" y="8824"/>
                    <a:pt x="37951" y="8805"/>
                  </a:cubicBezTo>
                  <a:cubicBezTo>
                    <a:pt x="37992" y="8805"/>
                    <a:pt x="38012" y="8783"/>
                    <a:pt x="38053" y="8783"/>
                  </a:cubicBezTo>
                  <a:cubicBezTo>
                    <a:pt x="38095" y="8742"/>
                    <a:pt x="38095" y="8722"/>
                    <a:pt x="38075" y="8660"/>
                  </a:cubicBezTo>
                  <a:cubicBezTo>
                    <a:pt x="38012" y="8599"/>
                    <a:pt x="38053" y="8557"/>
                    <a:pt x="38116" y="8536"/>
                  </a:cubicBezTo>
                  <a:cubicBezTo>
                    <a:pt x="38116" y="8516"/>
                    <a:pt x="38136" y="8516"/>
                    <a:pt x="38157" y="8495"/>
                  </a:cubicBezTo>
                  <a:cubicBezTo>
                    <a:pt x="38177" y="8495"/>
                    <a:pt x="38199" y="8475"/>
                    <a:pt x="38218" y="8475"/>
                  </a:cubicBezTo>
                  <a:cubicBezTo>
                    <a:pt x="38260" y="8453"/>
                    <a:pt x="38281" y="8434"/>
                    <a:pt x="38281" y="8412"/>
                  </a:cubicBezTo>
                  <a:cubicBezTo>
                    <a:pt x="38301" y="8351"/>
                    <a:pt x="38322" y="8310"/>
                    <a:pt x="38363" y="8269"/>
                  </a:cubicBezTo>
                  <a:cubicBezTo>
                    <a:pt x="38374" y="8269"/>
                    <a:pt x="38389" y="8263"/>
                    <a:pt x="38413" y="8263"/>
                  </a:cubicBezTo>
                  <a:cubicBezTo>
                    <a:pt x="38436" y="8263"/>
                    <a:pt x="38467" y="8268"/>
                    <a:pt x="38507" y="8288"/>
                  </a:cubicBezTo>
                  <a:cubicBezTo>
                    <a:pt x="38538" y="8295"/>
                    <a:pt x="38566" y="8297"/>
                    <a:pt x="38593" y="8297"/>
                  </a:cubicBezTo>
                  <a:cubicBezTo>
                    <a:pt x="38656" y="8297"/>
                    <a:pt x="38706" y="8283"/>
                    <a:pt x="38735" y="8269"/>
                  </a:cubicBezTo>
                  <a:lnTo>
                    <a:pt x="38817" y="8269"/>
                  </a:lnTo>
                  <a:cubicBezTo>
                    <a:pt x="38817" y="8269"/>
                    <a:pt x="38858" y="8269"/>
                    <a:pt x="38878" y="8310"/>
                  </a:cubicBezTo>
                  <a:cubicBezTo>
                    <a:pt x="38941" y="8392"/>
                    <a:pt x="38919" y="8475"/>
                    <a:pt x="38900" y="8516"/>
                  </a:cubicBezTo>
                  <a:cubicBezTo>
                    <a:pt x="38878" y="8557"/>
                    <a:pt x="38878" y="8577"/>
                    <a:pt x="38900" y="8599"/>
                  </a:cubicBezTo>
                  <a:cubicBezTo>
                    <a:pt x="38920" y="8608"/>
                    <a:pt x="38935" y="8613"/>
                    <a:pt x="38948" y="8613"/>
                  </a:cubicBezTo>
                  <a:cubicBezTo>
                    <a:pt x="38961" y="8613"/>
                    <a:pt x="38971" y="8608"/>
                    <a:pt x="38982" y="8599"/>
                  </a:cubicBezTo>
                  <a:lnTo>
                    <a:pt x="39023" y="8599"/>
                  </a:lnTo>
                  <a:cubicBezTo>
                    <a:pt x="39064" y="8618"/>
                    <a:pt x="39084" y="8640"/>
                    <a:pt x="39084" y="8660"/>
                  </a:cubicBezTo>
                  <a:cubicBezTo>
                    <a:pt x="39106" y="8701"/>
                    <a:pt x="39125" y="8722"/>
                    <a:pt x="39167" y="8742"/>
                  </a:cubicBezTo>
                  <a:cubicBezTo>
                    <a:pt x="39188" y="8742"/>
                    <a:pt x="39208" y="8742"/>
                    <a:pt x="39229" y="8722"/>
                  </a:cubicBezTo>
                  <a:cubicBezTo>
                    <a:pt x="39271" y="8722"/>
                    <a:pt x="39312" y="8681"/>
                    <a:pt x="39373" y="8640"/>
                  </a:cubicBezTo>
                  <a:cubicBezTo>
                    <a:pt x="39414" y="8599"/>
                    <a:pt x="39477" y="8536"/>
                    <a:pt x="39559" y="8495"/>
                  </a:cubicBezTo>
                  <a:cubicBezTo>
                    <a:pt x="39662" y="8434"/>
                    <a:pt x="39785" y="8392"/>
                    <a:pt x="39930" y="8371"/>
                  </a:cubicBezTo>
                  <a:cubicBezTo>
                    <a:pt x="40115" y="8330"/>
                    <a:pt x="40321" y="8310"/>
                    <a:pt x="40527" y="8288"/>
                  </a:cubicBezTo>
                  <a:cubicBezTo>
                    <a:pt x="40879" y="8247"/>
                    <a:pt x="41209" y="8206"/>
                    <a:pt x="41352" y="8123"/>
                  </a:cubicBezTo>
                  <a:cubicBezTo>
                    <a:pt x="41497" y="8041"/>
                    <a:pt x="41580" y="7939"/>
                    <a:pt x="41539" y="7898"/>
                  </a:cubicBezTo>
                  <a:cubicBezTo>
                    <a:pt x="41518" y="7887"/>
                    <a:pt x="41497" y="7881"/>
                    <a:pt x="41469" y="7881"/>
                  </a:cubicBezTo>
                  <a:cubicBezTo>
                    <a:pt x="41440" y="7881"/>
                    <a:pt x="41404" y="7887"/>
                    <a:pt x="41352" y="7898"/>
                  </a:cubicBezTo>
                  <a:cubicBezTo>
                    <a:pt x="41214" y="7943"/>
                    <a:pt x="41087" y="7967"/>
                    <a:pt x="41023" y="7967"/>
                  </a:cubicBezTo>
                  <a:cubicBezTo>
                    <a:pt x="41001" y="7967"/>
                    <a:pt x="40986" y="7964"/>
                    <a:pt x="40981" y="7959"/>
                  </a:cubicBezTo>
                  <a:cubicBezTo>
                    <a:pt x="40981" y="7959"/>
                    <a:pt x="40981" y="7939"/>
                    <a:pt x="41022" y="7898"/>
                  </a:cubicBezTo>
                  <a:cubicBezTo>
                    <a:pt x="41085" y="7856"/>
                    <a:pt x="41105" y="7815"/>
                    <a:pt x="41085" y="7774"/>
                  </a:cubicBezTo>
                  <a:cubicBezTo>
                    <a:pt x="41044" y="7711"/>
                    <a:pt x="40920" y="7691"/>
                    <a:pt x="40692" y="7670"/>
                  </a:cubicBezTo>
                  <a:cubicBezTo>
                    <a:pt x="40549" y="7650"/>
                    <a:pt x="40486" y="7629"/>
                    <a:pt x="40425" y="7587"/>
                  </a:cubicBezTo>
                  <a:cubicBezTo>
                    <a:pt x="40343" y="7568"/>
                    <a:pt x="40280" y="7526"/>
                    <a:pt x="40074" y="7526"/>
                  </a:cubicBezTo>
                  <a:cubicBezTo>
                    <a:pt x="39848" y="7526"/>
                    <a:pt x="39724" y="7546"/>
                    <a:pt x="39642" y="7609"/>
                  </a:cubicBezTo>
                  <a:cubicBezTo>
                    <a:pt x="39579" y="7650"/>
                    <a:pt x="39538" y="7691"/>
                    <a:pt x="39477" y="7774"/>
                  </a:cubicBezTo>
                  <a:cubicBezTo>
                    <a:pt x="39446" y="7819"/>
                    <a:pt x="39392" y="7843"/>
                    <a:pt x="39341" y="7843"/>
                  </a:cubicBezTo>
                  <a:cubicBezTo>
                    <a:pt x="39323" y="7843"/>
                    <a:pt x="39306" y="7840"/>
                    <a:pt x="39290" y="7835"/>
                  </a:cubicBezTo>
                  <a:cubicBezTo>
                    <a:pt x="39249" y="7794"/>
                    <a:pt x="39249" y="7752"/>
                    <a:pt x="39373" y="7670"/>
                  </a:cubicBezTo>
                  <a:cubicBezTo>
                    <a:pt x="39538" y="7587"/>
                    <a:pt x="39497" y="7526"/>
                    <a:pt x="39455" y="7485"/>
                  </a:cubicBezTo>
                  <a:lnTo>
                    <a:pt x="39455" y="7464"/>
                  </a:lnTo>
                  <a:lnTo>
                    <a:pt x="39518" y="7464"/>
                  </a:lnTo>
                  <a:cubicBezTo>
                    <a:pt x="39601" y="7444"/>
                    <a:pt x="39703" y="7444"/>
                    <a:pt x="39807" y="7444"/>
                  </a:cubicBezTo>
                  <a:cubicBezTo>
                    <a:pt x="39950" y="7444"/>
                    <a:pt x="40115" y="7423"/>
                    <a:pt x="40198" y="7381"/>
                  </a:cubicBezTo>
                  <a:cubicBezTo>
                    <a:pt x="40232" y="7364"/>
                    <a:pt x="40259" y="7358"/>
                    <a:pt x="40287" y="7358"/>
                  </a:cubicBezTo>
                  <a:cubicBezTo>
                    <a:pt x="40326" y="7358"/>
                    <a:pt x="40365" y="7370"/>
                    <a:pt x="40425" y="7381"/>
                  </a:cubicBezTo>
                  <a:cubicBezTo>
                    <a:pt x="40486" y="7403"/>
                    <a:pt x="40569" y="7403"/>
                    <a:pt x="40692" y="7423"/>
                  </a:cubicBezTo>
                  <a:cubicBezTo>
                    <a:pt x="40796" y="7423"/>
                    <a:pt x="40879" y="7403"/>
                    <a:pt x="40961" y="7403"/>
                  </a:cubicBezTo>
                  <a:cubicBezTo>
                    <a:pt x="41021" y="7394"/>
                    <a:pt x="41075" y="7389"/>
                    <a:pt x="41124" y="7389"/>
                  </a:cubicBezTo>
                  <a:cubicBezTo>
                    <a:pt x="41192" y="7389"/>
                    <a:pt x="41251" y="7399"/>
                    <a:pt x="41311" y="7423"/>
                  </a:cubicBezTo>
                  <a:cubicBezTo>
                    <a:pt x="41398" y="7466"/>
                    <a:pt x="41503" y="7484"/>
                    <a:pt x="41605" y="7484"/>
                  </a:cubicBezTo>
                  <a:cubicBezTo>
                    <a:pt x="41745" y="7484"/>
                    <a:pt x="41879" y="7450"/>
                    <a:pt x="41951" y="7403"/>
                  </a:cubicBezTo>
                  <a:cubicBezTo>
                    <a:pt x="42011" y="7373"/>
                    <a:pt x="42203" y="7353"/>
                    <a:pt x="42367" y="7353"/>
                  </a:cubicBezTo>
                  <a:cubicBezTo>
                    <a:pt x="42427" y="7353"/>
                    <a:pt x="42484" y="7356"/>
                    <a:pt x="42528" y="7361"/>
                  </a:cubicBezTo>
                  <a:lnTo>
                    <a:pt x="42589" y="7361"/>
                  </a:lnTo>
                  <a:cubicBezTo>
                    <a:pt x="42611" y="7381"/>
                    <a:pt x="42548" y="7444"/>
                    <a:pt x="42507" y="7485"/>
                  </a:cubicBezTo>
                  <a:cubicBezTo>
                    <a:pt x="42424" y="7568"/>
                    <a:pt x="42342" y="7650"/>
                    <a:pt x="42424" y="7691"/>
                  </a:cubicBezTo>
                  <a:cubicBezTo>
                    <a:pt x="42486" y="7733"/>
                    <a:pt x="42569" y="7753"/>
                    <a:pt x="42659" y="7753"/>
                  </a:cubicBezTo>
                  <a:cubicBezTo>
                    <a:pt x="42749" y="7753"/>
                    <a:pt x="42847" y="7733"/>
                    <a:pt x="42940" y="7691"/>
                  </a:cubicBezTo>
                  <a:cubicBezTo>
                    <a:pt x="42952" y="7686"/>
                    <a:pt x="42964" y="7683"/>
                    <a:pt x="42978" y="7683"/>
                  </a:cubicBezTo>
                  <a:cubicBezTo>
                    <a:pt x="43016" y="7683"/>
                    <a:pt x="43065" y="7702"/>
                    <a:pt x="43125" y="7733"/>
                  </a:cubicBezTo>
                  <a:cubicBezTo>
                    <a:pt x="43205" y="7764"/>
                    <a:pt x="43272" y="7807"/>
                    <a:pt x="43345" y="7807"/>
                  </a:cubicBezTo>
                  <a:cubicBezTo>
                    <a:pt x="43367" y="7807"/>
                    <a:pt x="43390" y="7803"/>
                    <a:pt x="43414" y="7794"/>
                  </a:cubicBezTo>
                  <a:cubicBezTo>
                    <a:pt x="43496" y="7774"/>
                    <a:pt x="43538" y="7752"/>
                    <a:pt x="43579" y="7752"/>
                  </a:cubicBezTo>
                  <a:cubicBezTo>
                    <a:pt x="43641" y="7711"/>
                    <a:pt x="43702" y="7691"/>
                    <a:pt x="43889" y="7670"/>
                  </a:cubicBezTo>
                  <a:cubicBezTo>
                    <a:pt x="44239" y="7650"/>
                    <a:pt x="44590" y="7629"/>
                    <a:pt x="44733" y="7568"/>
                  </a:cubicBezTo>
                  <a:cubicBezTo>
                    <a:pt x="44760" y="7550"/>
                    <a:pt x="44783" y="7544"/>
                    <a:pt x="44807" y="7544"/>
                  </a:cubicBezTo>
                  <a:cubicBezTo>
                    <a:pt x="44839" y="7544"/>
                    <a:pt x="44872" y="7555"/>
                    <a:pt x="44920" y="7568"/>
                  </a:cubicBezTo>
                  <a:cubicBezTo>
                    <a:pt x="44980" y="7598"/>
                    <a:pt x="45041" y="7617"/>
                    <a:pt x="45101" y="7617"/>
                  </a:cubicBezTo>
                  <a:cubicBezTo>
                    <a:pt x="45123" y="7617"/>
                    <a:pt x="45145" y="7614"/>
                    <a:pt x="45167" y="7609"/>
                  </a:cubicBezTo>
                  <a:cubicBezTo>
                    <a:pt x="45292" y="7554"/>
                    <a:pt x="46027" y="7391"/>
                    <a:pt x="46351" y="7391"/>
                  </a:cubicBezTo>
                  <a:cubicBezTo>
                    <a:pt x="46399" y="7391"/>
                    <a:pt x="46439" y="7395"/>
                    <a:pt x="46465" y="7403"/>
                  </a:cubicBezTo>
                  <a:cubicBezTo>
                    <a:pt x="46506" y="7403"/>
                    <a:pt x="46548" y="7423"/>
                    <a:pt x="46569" y="7423"/>
                  </a:cubicBezTo>
                  <a:cubicBezTo>
                    <a:pt x="46627" y="7442"/>
                    <a:pt x="46675" y="7457"/>
                    <a:pt x="46738" y="7457"/>
                  </a:cubicBezTo>
                  <a:cubicBezTo>
                    <a:pt x="46809" y="7457"/>
                    <a:pt x="46900" y="7437"/>
                    <a:pt x="47042" y="7381"/>
                  </a:cubicBezTo>
                  <a:cubicBezTo>
                    <a:pt x="47229" y="7320"/>
                    <a:pt x="47353" y="7299"/>
                    <a:pt x="47435" y="7299"/>
                  </a:cubicBezTo>
                  <a:cubicBezTo>
                    <a:pt x="47517" y="7279"/>
                    <a:pt x="47579" y="7279"/>
                    <a:pt x="47620" y="7238"/>
                  </a:cubicBezTo>
                  <a:lnTo>
                    <a:pt x="47641" y="7216"/>
                  </a:lnTo>
                  <a:lnTo>
                    <a:pt x="47765" y="7155"/>
                  </a:lnTo>
                  <a:cubicBezTo>
                    <a:pt x="47826" y="7114"/>
                    <a:pt x="47908" y="7073"/>
                    <a:pt x="47971" y="7073"/>
                  </a:cubicBezTo>
                  <a:cubicBezTo>
                    <a:pt x="48095" y="7073"/>
                    <a:pt x="48342" y="7051"/>
                    <a:pt x="48444" y="6990"/>
                  </a:cubicBezTo>
                  <a:cubicBezTo>
                    <a:pt x="48486" y="6969"/>
                    <a:pt x="48507" y="6949"/>
                    <a:pt x="48507" y="6908"/>
                  </a:cubicBezTo>
                  <a:cubicBezTo>
                    <a:pt x="48486" y="6845"/>
                    <a:pt x="48507" y="6825"/>
                    <a:pt x="48527" y="6825"/>
                  </a:cubicBezTo>
                  <a:cubicBezTo>
                    <a:pt x="48533" y="6819"/>
                    <a:pt x="48541" y="6817"/>
                    <a:pt x="48551" y="6817"/>
                  </a:cubicBezTo>
                  <a:cubicBezTo>
                    <a:pt x="48573" y="6817"/>
                    <a:pt x="48602" y="6831"/>
                    <a:pt x="48631" y="6845"/>
                  </a:cubicBezTo>
                  <a:cubicBezTo>
                    <a:pt x="48662" y="6859"/>
                    <a:pt x="48712" y="6864"/>
                    <a:pt x="48774" y="6864"/>
                  </a:cubicBezTo>
                  <a:cubicBezTo>
                    <a:pt x="49002" y="6864"/>
                    <a:pt x="49383" y="6786"/>
                    <a:pt x="49497" y="6722"/>
                  </a:cubicBezTo>
                  <a:cubicBezTo>
                    <a:pt x="49517" y="6702"/>
                    <a:pt x="49517" y="6702"/>
                    <a:pt x="49517" y="6680"/>
                  </a:cubicBezTo>
                  <a:cubicBezTo>
                    <a:pt x="49517" y="6661"/>
                    <a:pt x="49517" y="6639"/>
                    <a:pt x="49497" y="6639"/>
                  </a:cubicBezTo>
                  <a:cubicBezTo>
                    <a:pt x="49434" y="6619"/>
                    <a:pt x="49332" y="6619"/>
                    <a:pt x="49167" y="6619"/>
                  </a:cubicBezTo>
                  <a:cubicBezTo>
                    <a:pt x="49022" y="6619"/>
                    <a:pt x="48816" y="6619"/>
                    <a:pt x="48672" y="6578"/>
                  </a:cubicBezTo>
                  <a:cubicBezTo>
                    <a:pt x="48637" y="6564"/>
                    <a:pt x="48600" y="6557"/>
                    <a:pt x="48561" y="6557"/>
                  </a:cubicBezTo>
                  <a:cubicBezTo>
                    <a:pt x="48485" y="6557"/>
                    <a:pt x="48403" y="6584"/>
                    <a:pt x="48321" y="6639"/>
                  </a:cubicBezTo>
                  <a:cubicBezTo>
                    <a:pt x="48218" y="6680"/>
                    <a:pt x="48136" y="6743"/>
                    <a:pt x="48073" y="6804"/>
                  </a:cubicBezTo>
                  <a:cubicBezTo>
                    <a:pt x="48012" y="6845"/>
                    <a:pt x="47971" y="6886"/>
                    <a:pt x="47930" y="6928"/>
                  </a:cubicBezTo>
                  <a:cubicBezTo>
                    <a:pt x="47889" y="6949"/>
                    <a:pt x="47867" y="6949"/>
                    <a:pt x="47867" y="6949"/>
                  </a:cubicBezTo>
                  <a:cubicBezTo>
                    <a:pt x="47814" y="6940"/>
                    <a:pt x="47602" y="6927"/>
                    <a:pt x="47354" y="6927"/>
                  </a:cubicBezTo>
                  <a:cubicBezTo>
                    <a:pt x="47029" y="6927"/>
                    <a:pt x="46641" y="6949"/>
                    <a:pt x="46465" y="7032"/>
                  </a:cubicBezTo>
                  <a:cubicBezTo>
                    <a:pt x="46374" y="7077"/>
                    <a:pt x="46258" y="7091"/>
                    <a:pt x="46135" y="7091"/>
                  </a:cubicBezTo>
                  <a:cubicBezTo>
                    <a:pt x="46034" y="7091"/>
                    <a:pt x="45928" y="7082"/>
                    <a:pt x="45827" y="7073"/>
                  </a:cubicBezTo>
                  <a:cubicBezTo>
                    <a:pt x="45744" y="7062"/>
                    <a:pt x="45667" y="7057"/>
                    <a:pt x="45597" y="7057"/>
                  </a:cubicBezTo>
                  <a:cubicBezTo>
                    <a:pt x="45528" y="7057"/>
                    <a:pt x="45466" y="7062"/>
                    <a:pt x="45415" y="7073"/>
                  </a:cubicBezTo>
                  <a:cubicBezTo>
                    <a:pt x="45404" y="7076"/>
                    <a:pt x="45393" y="7078"/>
                    <a:pt x="45381" y="7078"/>
                  </a:cubicBezTo>
                  <a:cubicBezTo>
                    <a:pt x="45323" y="7078"/>
                    <a:pt x="45249" y="7038"/>
                    <a:pt x="45146" y="6969"/>
                  </a:cubicBezTo>
                  <a:cubicBezTo>
                    <a:pt x="45002" y="6886"/>
                    <a:pt x="44816" y="6763"/>
                    <a:pt x="44527" y="6743"/>
                  </a:cubicBezTo>
                  <a:lnTo>
                    <a:pt x="44445" y="6743"/>
                  </a:lnTo>
                  <a:cubicBezTo>
                    <a:pt x="44321" y="6743"/>
                    <a:pt x="44156" y="6722"/>
                    <a:pt x="44115" y="6702"/>
                  </a:cubicBezTo>
                  <a:cubicBezTo>
                    <a:pt x="44136" y="6702"/>
                    <a:pt x="44197" y="6680"/>
                    <a:pt x="44342" y="6639"/>
                  </a:cubicBezTo>
                  <a:cubicBezTo>
                    <a:pt x="44527" y="6598"/>
                    <a:pt x="44672" y="6557"/>
                    <a:pt x="44755" y="6515"/>
                  </a:cubicBezTo>
                  <a:cubicBezTo>
                    <a:pt x="44878" y="6433"/>
                    <a:pt x="44898" y="6372"/>
                    <a:pt x="44796" y="6309"/>
                  </a:cubicBezTo>
                  <a:cubicBezTo>
                    <a:pt x="44775" y="6289"/>
                    <a:pt x="44775" y="6289"/>
                    <a:pt x="44775" y="6268"/>
                  </a:cubicBezTo>
                  <a:cubicBezTo>
                    <a:pt x="44784" y="6263"/>
                    <a:pt x="44804" y="6261"/>
                    <a:pt x="44831" y="6261"/>
                  </a:cubicBezTo>
                  <a:cubicBezTo>
                    <a:pt x="44918" y="6261"/>
                    <a:pt x="45077" y="6287"/>
                    <a:pt x="45187" y="6350"/>
                  </a:cubicBezTo>
                  <a:cubicBezTo>
                    <a:pt x="45218" y="6367"/>
                    <a:pt x="45273" y="6406"/>
                    <a:pt x="45325" y="6406"/>
                  </a:cubicBezTo>
                  <a:cubicBezTo>
                    <a:pt x="45342" y="6406"/>
                    <a:pt x="45358" y="6402"/>
                    <a:pt x="45373" y="6392"/>
                  </a:cubicBezTo>
                  <a:cubicBezTo>
                    <a:pt x="45434" y="6372"/>
                    <a:pt x="45434" y="6289"/>
                    <a:pt x="45434" y="6124"/>
                  </a:cubicBezTo>
                  <a:cubicBezTo>
                    <a:pt x="45415" y="6001"/>
                    <a:pt x="45497" y="5897"/>
                    <a:pt x="45641" y="5814"/>
                  </a:cubicBezTo>
                  <a:cubicBezTo>
                    <a:pt x="45735" y="5751"/>
                    <a:pt x="45830" y="5725"/>
                    <a:pt x="45906" y="5725"/>
                  </a:cubicBezTo>
                  <a:cubicBezTo>
                    <a:pt x="45930" y="5725"/>
                    <a:pt x="45951" y="5727"/>
                    <a:pt x="45970" y="5732"/>
                  </a:cubicBezTo>
                  <a:cubicBezTo>
                    <a:pt x="45997" y="5746"/>
                    <a:pt x="46030" y="5751"/>
                    <a:pt x="46066" y="5751"/>
                  </a:cubicBezTo>
                  <a:cubicBezTo>
                    <a:pt x="46196" y="5751"/>
                    <a:pt x="46368" y="5677"/>
                    <a:pt x="46465" y="5630"/>
                  </a:cubicBezTo>
                  <a:cubicBezTo>
                    <a:pt x="46528" y="5588"/>
                    <a:pt x="46610" y="5547"/>
                    <a:pt x="46589" y="5485"/>
                  </a:cubicBezTo>
                  <a:cubicBezTo>
                    <a:pt x="46589" y="5485"/>
                    <a:pt x="46589" y="5465"/>
                    <a:pt x="46569" y="5465"/>
                  </a:cubicBezTo>
                  <a:cubicBezTo>
                    <a:pt x="46506" y="5443"/>
                    <a:pt x="46465" y="5402"/>
                    <a:pt x="46404" y="5361"/>
                  </a:cubicBezTo>
                  <a:cubicBezTo>
                    <a:pt x="46312" y="5287"/>
                    <a:pt x="46203" y="5214"/>
                    <a:pt x="46079" y="5214"/>
                  </a:cubicBezTo>
                  <a:cubicBezTo>
                    <a:pt x="46064" y="5214"/>
                    <a:pt x="46049" y="5215"/>
                    <a:pt x="46033" y="5217"/>
                  </a:cubicBezTo>
                  <a:cubicBezTo>
                    <a:pt x="46012" y="5217"/>
                    <a:pt x="45970" y="5217"/>
                    <a:pt x="45951" y="5196"/>
                  </a:cubicBezTo>
                  <a:cubicBezTo>
                    <a:pt x="45827" y="5135"/>
                    <a:pt x="45723" y="4929"/>
                    <a:pt x="45723" y="4825"/>
                  </a:cubicBezTo>
                  <a:lnTo>
                    <a:pt x="45744" y="4805"/>
                  </a:lnTo>
                  <a:lnTo>
                    <a:pt x="45805" y="4805"/>
                  </a:lnTo>
                  <a:cubicBezTo>
                    <a:pt x="45853" y="4829"/>
                    <a:pt x="45914" y="4853"/>
                    <a:pt x="45986" y="4853"/>
                  </a:cubicBezTo>
                  <a:cubicBezTo>
                    <a:pt x="46038" y="4853"/>
                    <a:pt x="46095" y="4840"/>
                    <a:pt x="46157" y="4805"/>
                  </a:cubicBezTo>
                  <a:cubicBezTo>
                    <a:pt x="46239" y="4764"/>
                    <a:pt x="46341" y="4742"/>
                    <a:pt x="46445" y="4722"/>
                  </a:cubicBezTo>
                  <a:cubicBezTo>
                    <a:pt x="46548" y="4701"/>
                    <a:pt x="46652" y="4681"/>
                    <a:pt x="46713" y="4640"/>
                  </a:cubicBezTo>
                  <a:cubicBezTo>
                    <a:pt x="46754" y="4599"/>
                    <a:pt x="46775" y="4577"/>
                    <a:pt x="46775" y="4536"/>
                  </a:cubicBezTo>
                  <a:cubicBezTo>
                    <a:pt x="46795" y="4475"/>
                    <a:pt x="46775" y="4412"/>
                    <a:pt x="46754" y="4351"/>
                  </a:cubicBezTo>
                  <a:cubicBezTo>
                    <a:pt x="46734" y="4186"/>
                    <a:pt x="46713" y="4000"/>
                    <a:pt x="46817" y="3898"/>
                  </a:cubicBezTo>
                  <a:cubicBezTo>
                    <a:pt x="46836" y="3876"/>
                    <a:pt x="46858" y="3857"/>
                    <a:pt x="46836" y="3835"/>
                  </a:cubicBezTo>
                  <a:cubicBezTo>
                    <a:pt x="46817" y="3794"/>
                    <a:pt x="46734" y="3794"/>
                    <a:pt x="46630" y="3774"/>
                  </a:cubicBezTo>
                  <a:cubicBezTo>
                    <a:pt x="46445" y="3753"/>
                    <a:pt x="46322" y="3733"/>
                    <a:pt x="46363" y="3650"/>
                  </a:cubicBezTo>
                  <a:cubicBezTo>
                    <a:pt x="46383" y="3588"/>
                    <a:pt x="46424" y="3568"/>
                    <a:pt x="46445" y="3546"/>
                  </a:cubicBezTo>
                  <a:cubicBezTo>
                    <a:pt x="46528" y="3505"/>
                    <a:pt x="46569" y="3464"/>
                    <a:pt x="46506" y="3238"/>
                  </a:cubicBezTo>
                  <a:cubicBezTo>
                    <a:pt x="46465" y="3134"/>
                    <a:pt x="46445" y="3093"/>
                    <a:pt x="46383" y="3093"/>
                  </a:cubicBezTo>
                  <a:cubicBezTo>
                    <a:pt x="46371" y="3087"/>
                    <a:pt x="46359" y="3085"/>
                    <a:pt x="46347" y="3085"/>
                  </a:cubicBezTo>
                  <a:cubicBezTo>
                    <a:pt x="46318" y="3085"/>
                    <a:pt x="46288" y="3099"/>
                    <a:pt x="46259" y="3114"/>
                  </a:cubicBezTo>
                  <a:cubicBezTo>
                    <a:pt x="46207" y="3140"/>
                    <a:pt x="46139" y="3166"/>
                    <a:pt x="46044" y="3166"/>
                  </a:cubicBezTo>
                  <a:cubicBezTo>
                    <a:pt x="45988" y="3166"/>
                    <a:pt x="45923" y="3157"/>
                    <a:pt x="45847" y="3134"/>
                  </a:cubicBezTo>
                  <a:cubicBezTo>
                    <a:pt x="45748" y="3099"/>
                    <a:pt x="45659" y="3086"/>
                    <a:pt x="45579" y="3086"/>
                  </a:cubicBezTo>
                  <a:cubicBezTo>
                    <a:pt x="45427" y="3086"/>
                    <a:pt x="45310" y="3135"/>
                    <a:pt x="45228" y="3175"/>
                  </a:cubicBezTo>
                  <a:cubicBezTo>
                    <a:pt x="45168" y="3200"/>
                    <a:pt x="45129" y="3210"/>
                    <a:pt x="45102" y="3210"/>
                  </a:cubicBezTo>
                  <a:cubicBezTo>
                    <a:pt x="45084" y="3210"/>
                    <a:pt x="45072" y="3205"/>
                    <a:pt x="45063" y="3197"/>
                  </a:cubicBezTo>
                  <a:cubicBezTo>
                    <a:pt x="45043" y="3197"/>
                    <a:pt x="45043" y="3175"/>
                    <a:pt x="45022" y="3175"/>
                  </a:cubicBezTo>
                  <a:cubicBezTo>
                    <a:pt x="44898" y="3093"/>
                    <a:pt x="44755" y="2991"/>
                    <a:pt x="44568" y="2991"/>
                  </a:cubicBezTo>
                  <a:cubicBezTo>
                    <a:pt x="44486" y="2991"/>
                    <a:pt x="44425" y="2991"/>
                    <a:pt x="44362" y="3032"/>
                  </a:cubicBezTo>
                  <a:cubicBezTo>
                    <a:pt x="44239" y="3093"/>
                    <a:pt x="44219" y="3197"/>
                    <a:pt x="44197" y="3258"/>
                  </a:cubicBezTo>
                  <a:cubicBezTo>
                    <a:pt x="44178" y="3340"/>
                    <a:pt x="44156" y="3382"/>
                    <a:pt x="44095" y="3423"/>
                  </a:cubicBezTo>
                  <a:cubicBezTo>
                    <a:pt x="44054" y="3444"/>
                    <a:pt x="44013" y="3464"/>
                    <a:pt x="43971" y="3464"/>
                  </a:cubicBezTo>
                  <a:cubicBezTo>
                    <a:pt x="43785" y="3464"/>
                    <a:pt x="43661" y="3423"/>
                    <a:pt x="43559" y="3403"/>
                  </a:cubicBezTo>
                  <a:cubicBezTo>
                    <a:pt x="43508" y="3377"/>
                    <a:pt x="43456" y="3359"/>
                    <a:pt x="43410" y="3359"/>
                  </a:cubicBezTo>
                  <a:cubicBezTo>
                    <a:pt x="43382" y="3359"/>
                    <a:pt x="43355" y="3366"/>
                    <a:pt x="43331" y="3382"/>
                  </a:cubicBezTo>
                  <a:lnTo>
                    <a:pt x="43312" y="3382"/>
                  </a:lnTo>
                  <a:lnTo>
                    <a:pt x="43229" y="3464"/>
                  </a:lnTo>
                  <a:cubicBezTo>
                    <a:pt x="43188" y="3505"/>
                    <a:pt x="43147" y="3546"/>
                    <a:pt x="43064" y="3588"/>
                  </a:cubicBezTo>
                  <a:cubicBezTo>
                    <a:pt x="42982" y="3650"/>
                    <a:pt x="42878" y="3670"/>
                    <a:pt x="42734" y="3692"/>
                  </a:cubicBezTo>
                  <a:cubicBezTo>
                    <a:pt x="42630" y="3692"/>
                    <a:pt x="42528" y="3670"/>
                    <a:pt x="42446" y="3650"/>
                  </a:cubicBezTo>
                  <a:cubicBezTo>
                    <a:pt x="42281" y="3568"/>
                    <a:pt x="42218" y="3403"/>
                    <a:pt x="42198" y="3321"/>
                  </a:cubicBezTo>
                  <a:cubicBezTo>
                    <a:pt x="42198" y="3299"/>
                    <a:pt x="42198" y="3279"/>
                    <a:pt x="42157" y="3258"/>
                  </a:cubicBezTo>
                  <a:cubicBezTo>
                    <a:pt x="42145" y="3252"/>
                    <a:pt x="42131" y="3250"/>
                    <a:pt x="42116" y="3250"/>
                  </a:cubicBezTo>
                  <a:cubicBezTo>
                    <a:pt x="42078" y="3250"/>
                    <a:pt x="42029" y="3264"/>
                    <a:pt x="41971" y="3279"/>
                  </a:cubicBezTo>
                  <a:cubicBezTo>
                    <a:pt x="41928" y="3293"/>
                    <a:pt x="41874" y="3308"/>
                    <a:pt x="41832" y="3308"/>
                  </a:cubicBezTo>
                  <a:cubicBezTo>
                    <a:pt x="41814" y="3308"/>
                    <a:pt x="41798" y="3305"/>
                    <a:pt x="41786" y="3299"/>
                  </a:cubicBezTo>
                  <a:cubicBezTo>
                    <a:pt x="41764" y="3279"/>
                    <a:pt x="41745" y="3258"/>
                    <a:pt x="41764" y="3217"/>
                  </a:cubicBezTo>
                  <a:cubicBezTo>
                    <a:pt x="41764" y="3156"/>
                    <a:pt x="41806" y="3114"/>
                    <a:pt x="41868" y="3093"/>
                  </a:cubicBezTo>
                  <a:cubicBezTo>
                    <a:pt x="42060" y="2972"/>
                    <a:pt x="42473" y="2923"/>
                    <a:pt x="42720" y="2923"/>
                  </a:cubicBezTo>
                  <a:cubicBezTo>
                    <a:pt x="42765" y="2923"/>
                    <a:pt x="42805" y="2925"/>
                    <a:pt x="42837" y="2928"/>
                  </a:cubicBezTo>
                  <a:cubicBezTo>
                    <a:pt x="42899" y="2928"/>
                    <a:pt x="42960" y="2908"/>
                    <a:pt x="43002" y="2887"/>
                  </a:cubicBezTo>
                  <a:cubicBezTo>
                    <a:pt x="43064" y="2846"/>
                    <a:pt x="43084" y="2804"/>
                    <a:pt x="43105" y="2763"/>
                  </a:cubicBezTo>
                  <a:cubicBezTo>
                    <a:pt x="43147" y="2722"/>
                    <a:pt x="43166" y="2681"/>
                    <a:pt x="43229" y="2639"/>
                  </a:cubicBezTo>
                  <a:cubicBezTo>
                    <a:pt x="43270" y="2620"/>
                    <a:pt x="43331" y="2598"/>
                    <a:pt x="43435" y="2557"/>
                  </a:cubicBezTo>
                  <a:cubicBezTo>
                    <a:pt x="43579" y="2474"/>
                    <a:pt x="43765" y="2392"/>
                    <a:pt x="43930" y="2309"/>
                  </a:cubicBezTo>
                  <a:cubicBezTo>
                    <a:pt x="44074" y="2227"/>
                    <a:pt x="44178" y="2145"/>
                    <a:pt x="44197" y="2084"/>
                  </a:cubicBezTo>
                  <a:cubicBezTo>
                    <a:pt x="44280" y="1938"/>
                    <a:pt x="44239" y="1877"/>
                    <a:pt x="44219" y="1815"/>
                  </a:cubicBezTo>
                  <a:cubicBezTo>
                    <a:pt x="44197" y="1773"/>
                    <a:pt x="44178" y="1732"/>
                    <a:pt x="44219" y="1671"/>
                  </a:cubicBezTo>
                  <a:cubicBezTo>
                    <a:pt x="44219" y="1671"/>
                    <a:pt x="44239" y="1650"/>
                    <a:pt x="44219" y="1630"/>
                  </a:cubicBezTo>
                  <a:cubicBezTo>
                    <a:pt x="44197" y="1608"/>
                    <a:pt x="44115" y="1608"/>
                    <a:pt x="44013" y="1608"/>
                  </a:cubicBezTo>
                  <a:cubicBezTo>
                    <a:pt x="43971" y="1630"/>
                    <a:pt x="43909" y="1630"/>
                    <a:pt x="43889" y="1630"/>
                  </a:cubicBezTo>
                  <a:cubicBezTo>
                    <a:pt x="43889" y="1630"/>
                    <a:pt x="43889" y="1608"/>
                    <a:pt x="43909" y="1608"/>
                  </a:cubicBezTo>
                  <a:lnTo>
                    <a:pt x="43950" y="1567"/>
                  </a:lnTo>
                  <a:cubicBezTo>
                    <a:pt x="44178" y="1383"/>
                    <a:pt x="44403" y="1155"/>
                    <a:pt x="44362" y="1072"/>
                  </a:cubicBezTo>
                  <a:cubicBezTo>
                    <a:pt x="44342" y="1053"/>
                    <a:pt x="44321" y="1053"/>
                    <a:pt x="44301" y="1031"/>
                  </a:cubicBezTo>
                  <a:cubicBezTo>
                    <a:pt x="44276" y="1028"/>
                    <a:pt x="44249" y="1026"/>
                    <a:pt x="44219" y="1026"/>
                  </a:cubicBezTo>
                  <a:cubicBezTo>
                    <a:pt x="44078" y="1026"/>
                    <a:pt x="43891" y="1063"/>
                    <a:pt x="43702" y="1114"/>
                  </a:cubicBezTo>
                  <a:cubicBezTo>
                    <a:pt x="43559" y="1135"/>
                    <a:pt x="43414" y="1176"/>
                    <a:pt x="43290" y="1196"/>
                  </a:cubicBezTo>
                  <a:cubicBezTo>
                    <a:pt x="43208" y="1196"/>
                    <a:pt x="43147" y="1218"/>
                    <a:pt x="43105" y="1259"/>
                  </a:cubicBezTo>
                  <a:cubicBezTo>
                    <a:pt x="43043" y="1279"/>
                    <a:pt x="43023" y="1320"/>
                    <a:pt x="42982" y="1361"/>
                  </a:cubicBezTo>
                  <a:cubicBezTo>
                    <a:pt x="42982" y="1383"/>
                    <a:pt x="42960" y="1383"/>
                    <a:pt x="42940" y="1402"/>
                  </a:cubicBezTo>
                  <a:lnTo>
                    <a:pt x="42878" y="1402"/>
                  </a:lnTo>
                  <a:cubicBezTo>
                    <a:pt x="42837" y="1383"/>
                    <a:pt x="42817" y="1361"/>
                    <a:pt x="42795" y="1361"/>
                  </a:cubicBezTo>
                  <a:cubicBezTo>
                    <a:pt x="42768" y="1343"/>
                    <a:pt x="42749" y="1332"/>
                    <a:pt x="42700" y="1332"/>
                  </a:cubicBezTo>
                  <a:cubicBezTo>
                    <a:pt x="42641" y="1332"/>
                    <a:pt x="42538" y="1348"/>
                    <a:pt x="42322" y="1383"/>
                  </a:cubicBezTo>
                  <a:cubicBezTo>
                    <a:pt x="42094" y="1424"/>
                    <a:pt x="41910" y="1465"/>
                    <a:pt x="41806" y="1547"/>
                  </a:cubicBezTo>
                  <a:cubicBezTo>
                    <a:pt x="41723" y="1589"/>
                    <a:pt x="41662" y="1630"/>
                    <a:pt x="41682" y="1671"/>
                  </a:cubicBezTo>
                  <a:cubicBezTo>
                    <a:pt x="41682" y="1712"/>
                    <a:pt x="41682" y="1712"/>
                    <a:pt x="41723" y="1732"/>
                  </a:cubicBezTo>
                  <a:cubicBezTo>
                    <a:pt x="41745" y="1754"/>
                    <a:pt x="41806" y="1773"/>
                    <a:pt x="41868" y="1773"/>
                  </a:cubicBezTo>
                  <a:cubicBezTo>
                    <a:pt x="41951" y="1795"/>
                    <a:pt x="42075" y="1836"/>
                    <a:pt x="42075" y="1856"/>
                  </a:cubicBezTo>
                  <a:cubicBezTo>
                    <a:pt x="42075" y="1856"/>
                    <a:pt x="42053" y="1877"/>
                    <a:pt x="42033" y="1877"/>
                  </a:cubicBezTo>
                  <a:cubicBezTo>
                    <a:pt x="42012" y="1897"/>
                    <a:pt x="41971" y="1919"/>
                    <a:pt x="41929" y="1938"/>
                  </a:cubicBezTo>
                  <a:cubicBezTo>
                    <a:pt x="41827" y="1980"/>
                    <a:pt x="41703" y="2042"/>
                    <a:pt x="41600" y="2084"/>
                  </a:cubicBezTo>
                  <a:cubicBezTo>
                    <a:pt x="41497" y="2166"/>
                    <a:pt x="41435" y="2207"/>
                    <a:pt x="41456" y="2248"/>
                  </a:cubicBezTo>
                  <a:cubicBezTo>
                    <a:pt x="41456" y="2290"/>
                    <a:pt x="41456" y="2309"/>
                    <a:pt x="41415" y="2331"/>
                  </a:cubicBezTo>
                  <a:cubicBezTo>
                    <a:pt x="41352" y="2372"/>
                    <a:pt x="41209" y="2372"/>
                    <a:pt x="40981" y="2392"/>
                  </a:cubicBezTo>
                  <a:cubicBezTo>
                    <a:pt x="40775" y="2413"/>
                    <a:pt x="40631" y="2496"/>
                    <a:pt x="40508" y="2578"/>
                  </a:cubicBezTo>
                  <a:cubicBezTo>
                    <a:pt x="40445" y="2620"/>
                    <a:pt x="40363" y="2661"/>
                    <a:pt x="40321" y="2661"/>
                  </a:cubicBezTo>
                  <a:cubicBezTo>
                    <a:pt x="40321" y="2661"/>
                    <a:pt x="40321" y="2639"/>
                    <a:pt x="40301" y="2639"/>
                  </a:cubicBezTo>
                  <a:cubicBezTo>
                    <a:pt x="40280" y="2598"/>
                    <a:pt x="40301" y="2578"/>
                    <a:pt x="40384" y="2516"/>
                  </a:cubicBezTo>
                  <a:cubicBezTo>
                    <a:pt x="40404" y="2516"/>
                    <a:pt x="40445" y="2496"/>
                    <a:pt x="40466" y="2474"/>
                  </a:cubicBezTo>
                  <a:cubicBezTo>
                    <a:pt x="40486" y="2474"/>
                    <a:pt x="40508" y="2455"/>
                    <a:pt x="40549" y="2433"/>
                  </a:cubicBezTo>
                  <a:cubicBezTo>
                    <a:pt x="40590" y="2413"/>
                    <a:pt x="40651" y="2372"/>
                    <a:pt x="40692" y="2309"/>
                  </a:cubicBezTo>
                  <a:cubicBezTo>
                    <a:pt x="40755" y="2227"/>
                    <a:pt x="40631" y="2166"/>
                    <a:pt x="40549" y="2125"/>
                  </a:cubicBezTo>
                  <a:cubicBezTo>
                    <a:pt x="40425" y="2084"/>
                    <a:pt x="40384" y="2042"/>
                    <a:pt x="40445" y="2001"/>
                  </a:cubicBezTo>
                  <a:cubicBezTo>
                    <a:pt x="40466" y="1980"/>
                    <a:pt x="40486" y="1960"/>
                    <a:pt x="40508" y="1960"/>
                  </a:cubicBezTo>
                  <a:cubicBezTo>
                    <a:pt x="40590" y="1919"/>
                    <a:pt x="40673" y="1856"/>
                    <a:pt x="40775" y="1815"/>
                  </a:cubicBezTo>
                  <a:cubicBezTo>
                    <a:pt x="40899" y="1773"/>
                    <a:pt x="41002" y="1712"/>
                    <a:pt x="41085" y="1671"/>
                  </a:cubicBezTo>
                  <a:cubicBezTo>
                    <a:pt x="41146" y="1630"/>
                    <a:pt x="41250" y="1567"/>
                    <a:pt x="41209" y="1526"/>
                  </a:cubicBezTo>
                  <a:cubicBezTo>
                    <a:pt x="41126" y="1402"/>
                    <a:pt x="40857" y="929"/>
                    <a:pt x="41167" y="640"/>
                  </a:cubicBezTo>
                  <a:cubicBezTo>
                    <a:pt x="41415" y="393"/>
                    <a:pt x="41497" y="248"/>
                    <a:pt x="41435" y="165"/>
                  </a:cubicBezTo>
                  <a:cubicBezTo>
                    <a:pt x="41415" y="145"/>
                    <a:pt x="41374" y="124"/>
                    <a:pt x="41332" y="124"/>
                  </a:cubicBezTo>
                  <a:cubicBezTo>
                    <a:pt x="41250" y="124"/>
                    <a:pt x="41209" y="83"/>
                    <a:pt x="41146" y="63"/>
                  </a:cubicBezTo>
                  <a:cubicBezTo>
                    <a:pt x="41105" y="42"/>
                    <a:pt x="41064" y="0"/>
                    <a:pt x="410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6"/>
            <p:cNvSpPr/>
            <p:nvPr/>
          </p:nvSpPr>
          <p:spPr>
            <a:xfrm>
              <a:off x="3823153" y="2534425"/>
              <a:ext cx="74443" cy="60003"/>
            </a:xfrm>
            <a:custGeom>
              <a:rect b="b" l="l" r="r" t="t"/>
              <a:pathLst>
                <a:path extrusionOk="0" h="3291" w="4083">
                  <a:moveTo>
                    <a:pt x="3823" y="1"/>
                  </a:moveTo>
                  <a:cubicBezTo>
                    <a:pt x="3453" y="1"/>
                    <a:pt x="2684" y="111"/>
                    <a:pt x="2123" y="444"/>
                  </a:cubicBezTo>
                  <a:cubicBezTo>
                    <a:pt x="1999" y="505"/>
                    <a:pt x="1897" y="588"/>
                    <a:pt x="1793" y="670"/>
                  </a:cubicBezTo>
                  <a:cubicBezTo>
                    <a:pt x="1402" y="1041"/>
                    <a:pt x="1113" y="1495"/>
                    <a:pt x="907" y="1888"/>
                  </a:cubicBezTo>
                  <a:cubicBezTo>
                    <a:pt x="742" y="2176"/>
                    <a:pt x="597" y="2402"/>
                    <a:pt x="473" y="2465"/>
                  </a:cubicBezTo>
                  <a:cubicBezTo>
                    <a:pt x="185" y="2630"/>
                    <a:pt x="0" y="3125"/>
                    <a:pt x="61" y="3248"/>
                  </a:cubicBezTo>
                  <a:cubicBezTo>
                    <a:pt x="82" y="3289"/>
                    <a:pt x="124" y="3289"/>
                    <a:pt x="144" y="3289"/>
                  </a:cubicBezTo>
                  <a:cubicBezTo>
                    <a:pt x="147" y="3290"/>
                    <a:pt x="152" y="3290"/>
                    <a:pt x="156" y="3290"/>
                  </a:cubicBezTo>
                  <a:cubicBezTo>
                    <a:pt x="362" y="3290"/>
                    <a:pt x="1092" y="2855"/>
                    <a:pt x="1113" y="2836"/>
                  </a:cubicBezTo>
                  <a:cubicBezTo>
                    <a:pt x="1443" y="2671"/>
                    <a:pt x="1649" y="2506"/>
                    <a:pt x="1710" y="2443"/>
                  </a:cubicBezTo>
                  <a:cubicBezTo>
                    <a:pt x="1732" y="2402"/>
                    <a:pt x="1752" y="2382"/>
                    <a:pt x="1732" y="2361"/>
                  </a:cubicBezTo>
                  <a:cubicBezTo>
                    <a:pt x="1710" y="2341"/>
                    <a:pt x="1649" y="2320"/>
                    <a:pt x="1587" y="2320"/>
                  </a:cubicBezTo>
                  <a:cubicBezTo>
                    <a:pt x="1545" y="2300"/>
                    <a:pt x="1484" y="2278"/>
                    <a:pt x="1463" y="2259"/>
                  </a:cubicBezTo>
                  <a:cubicBezTo>
                    <a:pt x="1443" y="2237"/>
                    <a:pt x="1484" y="2176"/>
                    <a:pt x="1567" y="2094"/>
                  </a:cubicBezTo>
                  <a:cubicBezTo>
                    <a:pt x="1732" y="1949"/>
                    <a:pt x="1752" y="1825"/>
                    <a:pt x="1773" y="1681"/>
                  </a:cubicBezTo>
                  <a:cubicBezTo>
                    <a:pt x="1773" y="1536"/>
                    <a:pt x="1793" y="1393"/>
                    <a:pt x="2040" y="1248"/>
                  </a:cubicBezTo>
                  <a:cubicBezTo>
                    <a:pt x="2763" y="794"/>
                    <a:pt x="2659" y="692"/>
                    <a:pt x="2639" y="670"/>
                  </a:cubicBezTo>
                  <a:cubicBezTo>
                    <a:pt x="2576" y="629"/>
                    <a:pt x="2535" y="464"/>
                    <a:pt x="2680" y="382"/>
                  </a:cubicBezTo>
                  <a:cubicBezTo>
                    <a:pt x="2721" y="362"/>
                    <a:pt x="2804" y="340"/>
                    <a:pt x="2865" y="321"/>
                  </a:cubicBezTo>
                  <a:lnTo>
                    <a:pt x="3010" y="321"/>
                  </a:lnTo>
                  <a:cubicBezTo>
                    <a:pt x="3360" y="279"/>
                    <a:pt x="3835" y="258"/>
                    <a:pt x="4000" y="156"/>
                  </a:cubicBezTo>
                  <a:cubicBezTo>
                    <a:pt x="4061" y="134"/>
                    <a:pt x="4082" y="93"/>
                    <a:pt x="4061" y="52"/>
                  </a:cubicBezTo>
                  <a:cubicBezTo>
                    <a:pt x="4061" y="52"/>
                    <a:pt x="4041" y="32"/>
                    <a:pt x="3978" y="11"/>
                  </a:cubicBezTo>
                  <a:cubicBezTo>
                    <a:pt x="3941" y="4"/>
                    <a:pt x="3888" y="1"/>
                    <a:pt x="3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6"/>
            <p:cNvSpPr/>
            <p:nvPr/>
          </p:nvSpPr>
          <p:spPr>
            <a:xfrm>
              <a:off x="3860730" y="2582723"/>
              <a:ext cx="17667" cy="12909"/>
            </a:xfrm>
            <a:custGeom>
              <a:rect b="b" l="l" r="r" t="t"/>
              <a:pathLst>
                <a:path extrusionOk="0" h="708" w="969">
                  <a:moveTo>
                    <a:pt x="867" y="1"/>
                  </a:moveTo>
                  <a:cubicBezTo>
                    <a:pt x="845" y="1"/>
                    <a:pt x="784" y="1"/>
                    <a:pt x="598" y="104"/>
                  </a:cubicBezTo>
                  <a:cubicBezTo>
                    <a:pt x="350" y="248"/>
                    <a:pt x="1" y="537"/>
                    <a:pt x="42" y="660"/>
                  </a:cubicBezTo>
                  <a:cubicBezTo>
                    <a:pt x="42" y="682"/>
                    <a:pt x="62" y="702"/>
                    <a:pt x="103" y="702"/>
                  </a:cubicBezTo>
                  <a:cubicBezTo>
                    <a:pt x="118" y="705"/>
                    <a:pt x="134" y="707"/>
                    <a:pt x="150" y="707"/>
                  </a:cubicBezTo>
                  <a:cubicBezTo>
                    <a:pt x="224" y="707"/>
                    <a:pt x="312" y="670"/>
                    <a:pt x="413" y="619"/>
                  </a:cubicBezTo>
                  <a:cubicBezTo>
                    <a:pt x="660" y="476"/>
                    <a:pt x="969" y="146"/>
                    <a:pt x="928" y="42"/>
                  </a:cubicBezTo>
                  <a:cubicBezTo>
                    <a:pt x="908" y="22"/>
                    <a:pt x="886" y="1"/>
                    <a:pt x="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6"/>
            <p:cNvSpPr/>
            <p:nvPr/>
          </p:nvSpPr>
          <p:spPr>
            <a:xfrm>
              <a:off x="3766012" y="2637822"/>
              <a:ext cx="17303" cy="9773"/>
            </a:xfrm>
            <a:custGeom>
              <a:rect b="b" l="l" r="r" t="t"/>
              <a:pathLst>
                <a:path extrusionOk="0" h="536" w="949">
                  <a:moveTo>
                    <a:pt x="732" y="1"/>
                  </a:moveTo>
                  <a:cubicBezTo>
                    <a:pt x="602" y="1"/>
                    <a:pt x="457" y="81"/>
                    <a:pt x="371" y="134"/>
                  </a:cubicBezTo>
                  <a:cubicBezTo>
                    <a:pt x="185" y="236"/>
                    <a:pt x="0" y="401"/>
                    <a:pt x="41" y="483"/>
                  </a:cubicBezTo>
                  <a:cubicBezTo>
                    <a:pt x="41" y="505"/>
                    <a:pt x="61" y="525"/>
                    <a:pt x="102" y="525"/>
                  </a:cubicBezTo>
                  <a:cubicBezTo>
                    <a:pt x="125" y="532"/>
                    <a:pt x="153" y="536"/>
                    <a:pt x="186" y="536"/>
                  </a:cubicBezTo>
                  <a:cubicBezTo>
                    <a:pt x="334" y="536"/>
                    <a:pt x="570" y="465"/>
                    <a:pt x="721" y="381"/>
                  </a:cubicBezTo>
                  <a:cubicBezTo>
                    <a:pt x="825" y="319"/>
                    <a:pt x="949" y="216"/>
                    <a:pt x="907" y="71"/>
                  </a:cubicBezTo>
                  <a:cubicBezTo>
                    <a:pt x="886" y="30"/>
                    <a:pt x="825" y="10"/>
                    <a:pt x="803" y="10"/>
                  </a:cubicBezTo>
                  <a:cubicBezTo>
                    <a:pt x="780" y="3"/>
                    <a:pt x="756" y="1"/>
                    <a:pt x="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6"/>
            <p:cNvSpPr/>
            <p:nvPr/>
          </p:nvSpPr>
          <p:spPr>
            <a:xfrm>
              <a:off x="4339625" y="3046540"/>
              <a:ext cx="22189" cy="6874"/>
            </a:xfrm>
            <a:custGeom>
              <a:rect b="b" l="l" r="r" t="t"/>
              <a:pathLst>
                <a:path extrusionOk="0" h="377" w="1217">
                  <a:moveTo>
                    <a:pt x="947" y="0"/>
                  </a:moveTo>
                  <a:cubicBezTo>
                    <a:pt x="692" y="0"/>
                    <a:pt x="307" y="62"/>
                    <a:pt x="125" y="168"/>
                  </a:cubicBezTo>
                  <a:cubicBezTo>
                    <a:pt x="42" y="209"/>
                    <a:pt x="1" y="272"/>
                    <a:pt x="42" y="313"/>
                  </a:cubicBezTo>
                  <a:cubicBezTo>
                    <a:pt x="42" y="333"/>
                    <a:pt x="62" y="354"/>
                    <a:pt x="144" y="374"/>
                  </a:cubicBezTo>
                  <a:cubicBezTo>
                    <a:pt x="160" y="376"/>
                    <a:pt x="178" y="377"/>
                    <a:pt x="198" y="377"/>
                  </a:cubicBezTo>
                  <a:cubicBezTo>
                    <a:pt x="437" y="377"/>
                    <a:pt x="944" y="262"/>
                    <a:pt x="1134" y="148"/>
                  </a:cubicBezTo>
                  <a:cubicBezTo>
                    <a:pt x="1155" y="127"/>
                    <a:pt x="1197" y="107"/>
                    <a:pt x="1197" y="86"/>
                  </a:cubicBezTo>
                  <a:cubicBezTo>
                    <a:pt x="1217" y="66"/>
                    <a:pt x="1197" y="44"/>
                    <a:pt x="1155" y="24"/>
                  </a:cubicBezTo>
                  <a:cubicBezTo>
                    <a:pt x="1112" y="8"/>
                    <a:pt x="1038" y="0"/>
                    <a:pt x="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6"/>
            <p:cNvSpPr/>
            <p:nvPr/>
          </p:nvSpPr>
          <p:spPr>
            <a:xfrm>
              <a:off x="4350910" y="3038390"/>
              <a:ext cx="21423" cy="5689"/>
            </a:xfrm>
            <a:custGeom>
              <a:rect b="b" l="l" r="r" t="t"/>
              <a:pathLst>
                <a:path extrusionOk="0" h="312" w="1175">
                  <a:moveTo>
                    <a:pt x="762" y="0"/>
                  </a:moveTo>
                  <a:cubicBezTo>
                    <a:pt x="483" y="0"/>
                    <a:pt x="140" y="57"/>
                    <a:pt x="42" y="142"/>
                  </a:cubicBezTo>
                  <a:cubicBezTo>
                    <a:pt x="0" y="183"/>
                    <a:pt x="0" y="224"/>
                    <a:pt x="61" y="244"/>
                  </a:cubicBezTo>
                  <a:cubicBezTo>
                    <a:pt x="155" y="285"/>
                    <a:pt x="357" y="311"/>
                    <a:pt x="565" y="311"/>
                  </a:cubicBezTo>
                  <a:cubicBezTo>
                    <a:pt x="770" y="311"/>
                    <a:pt x="980" y="286"/>
                    <a:pt x="1092" y="224"/>
                  </a:cubicBezTo>
                  <a:lnTo>
                    <a:pt x="1155" y="161"/>
                  </a:lnTo>
                  <a:cubicBezTo>
                    <a:pt x="1175" y="100"/>
                    <a:pt x="1155" y="59"/>
                    <a:pt x="1073" y="38"/>
                  </a:cubicBezTo>
                  <a:cubicBezTo>
                    <a:pt x="1001" y="12"/>
                    <a:pt x="888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6"/>
            <p:cNvSpPr/>
            <p:nvPr/>
          </p:nvSpPr>
          <p:spPr>
            <a:xfrm>
              <a:off x="4137153" y="2610108"/>
              <a:ext cx="13036" cy="8715"/>
            </a:xfrm>
            <a:custGeom>
              <a:rect b="b" l="l" r="r" t="t"/>
              <a:pathLst>
                <a:path extrusionOk="0" h="478" w="715">
                  <a:moveTo>
                    <a:pt x="228" y="0"/>
                  </a:moveTo>
                  <a:cubicBezTo>
                    <a:pt x="72" y="0"/>
                    <a:pt x="1" y="62"/>
                    <a:pt x="55" y="169"/>
                  </a:cubicBezTo>
                  <a:cubicBezTo>
                    <a:pt x="116" y="293"/>
                    <a:pt x="322" y="458"/>
                    <a:pt x="487" y="478"/>
                  </a:cubicBezTo>
                  <a:cubicBezTo>
                    <a:pt x="529" y="478"/>
                    <a:pt x="570" y="478"/>
                    <a:pt x="611" y="458"/>
                  </a:cubicBezTo>
                  <a:cubicBezTo>
                    <a:pt x="693" y="395"/>
                    <a:pt x="715" y="293"/>
                    <a:pt x="674" y="189"/>
                  </a:cubicBezTo>
                  <a:cubicBezTo>
                    <a:pt x="611" y="87"/>
                    <a:pt x="487" y="24"/>
                    <a:pt x="303" y="4"/>
                  </a:cubicBezTo>
                  <a:cubicBezTo>
                    <a:pt x="276" y="2"/>
                    <a:pt x="251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6"/>
            <p:cNvSpPr/>
            <p:nvPr/>
          </p:nvSpPr>
          <p:spPr>
            <a:xfrm>
              <a:off x="3093141" y="2373432"/>
              <a:ext cx="25945" cy="20019"/>
            </a:xfrm>
            <a:custGeom>
              <a:rect b="b" l="l" r="r" t="t"/>
              <a:pathLst>
                <a:path extrusionOk="0" h="1098" w="1423">
                  <a:moveTo>
                    <a:pt x="837" y="0"/>
                  </a:moveTo>
                  <a:cubicBezTo>
                    <a:pt x="748" y="0"/>
                    <a:pt x="642" y="39"/>
                    <a:pt x="537" y="99"/>
                  </a:cubicBezTo>
                  <a:cubicBezTo>
                    <a:pt x="289" y="244"/>
                    <a:pt x="83" y="491"/>
                    <a:pt x="165" y="635"/>
                  </a:cubicBezTo>
                  <a:cubicBezTo>
                    <a:pt x="227" y="739"/>
                    <a:pt x="165" y="821"/>
                    <a:pt x="103" y="863"/>
                  </a:cubicBezTo>
                  <a:cubicBezTo>
                    <a:pt x="62" y="924"/>
                    <a:pt x="1" y="986"/>
                    <a:pt x="144" y="1069"/>
                  </a:cubicBezTo>
                  <a:cubicBezTo>
                    <a:pt x="184" y="1089"/>
                    <a:pt x="242" y="1098"/>
                    <a:pt x="310" y="1098"/>
                  </a:cubicBezTo>
                  <a:cubicBezTo>
                    <a:pt x="519" y="1098"/>
                    <a:pt x="823" y="1012"/>
                    <a:pt x="1010" y="904"/>
                  </a:cubicBezTo>
                  <a:cubicBezTo>
                    <a:pt x="1092" y="841"/>
                    <a:pt x="1216" y="759"/>
                    <a:pt x="1216" y="676"/>
                  </a:cubicBezTo>
                  <a:cubicBezTo>
                    <a:pt x="1216" y="574"/>
                    <a:pt x="1279" y="511"/>
                    <a:pt x="1320" y="450"/>
                  </a:cubicBezTo>
                  <a:cubicBezTo>
                    <a:pt x="1381" y="388"/>
                    <a:pt x="1422" y="327"/>
                    <a:pt x="1422" y="203"/>
                  </a:cubicBezTo>
                  <a:cubicBezTo>
                    <a:pt x="1403" y="38"/>
                    <a:pt x="1196" y="16"/>
                    <a:pt x="1051" y="16"/>
                  </a:cubicBezTo>
                  <a:lnTo>
                    <a:pt x="928" y="16"/>
                  </a:lnTo>
                  <a:cubicBezTo>
                    <a:pt x="900" y="5"/>
                    <a:pt x="870" y="0"/>
                    <a:pt x="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6"/>
            <p:cNvSpPr/>
            <p:nvPr/>
          </p:nvSpPr>
          <p:spPr>
            <a:xfrm>
              <a:off x="2545838" y="2205675"/>
              <a:ext cx="638648" cy="329024"/>
            </a:xfrm>
            <a:custGeom>
              <a:rect b="b" l="l" r="r" t="t"/>
              <a:pathLst>
                <a:path extrusionOk="0" h="18046" w="35028">
                  <a:moveTo>
                    <a:pt x="31675" y="0"/>
                  </a:moveTo>
                  <a:cubicBezTo>
                    <a:pt x="31364" y="0"/>
                    <a:pt x="30859" y="197"/>
                    <a:pt x="30368" y="393"/>
                  </a:cubicBezTo>
                  <a:cubicBezTo>
                    <a:pt x="30030" y="519"/>
                    <a:pt x="29660" y="674"/>
                    <a:pt x="29500" y="674"/>
                  </a:cubicBezTo>
                  <a:cubicBezTo>
                    <a:pt x="29475" y="674"/>
                    <a:pt x="29455" y="670"/>
                    <a:pt x="29441" y="662"/>
                  </a:cubicBezTo>
                  <a:cubicBezTo>
                    <a:pt x="29417" y="653"/>
                    <a:pt x="29389" y="649"/>
                    <a:pt x="29359" y="649"/>
                  </a:cubicBezTo>
                  <a:cubicBezTo>
                    <a:pt x="29179" y="649"/>
                    <a:pt x="28892" y="795"/>
                    <a:pt x="28575" y="971"/>
                  </a:cubicBezTo>
                  <a:cubicBezTo>
                    <a:pt x="28287" y="1136"/>
                    <a:pt x="27935" y="1322"/>
                    <a:pt x="27709" y="1342"/>
                  </a:cubicBezTo>
                  <a:cubicBezTo>
                    <a:pt x="27617" y="1352"/>
                    <a:pt x="27511" y="1357"/>
                    <a:pt x="27402" y="1357"/>
                  </a:cubicBezTo>
                  <a:cubicBezTo>
                    <a:pt x="27074" y="1357"/>
                    <a:pt x="26714" y="1311"/>
                    <a:pt x="26575" y="1218"/>
                  </a:cubicBezTo>
                  <a:cubicBezTo>
                    <a:pt x="26514" y="1177"/>
                    <a:pt x="26492" y="1136"/>
                    <a:pt x="26514" y="1094"/>
                  </a:cubicBezTo>
                  <a:cubicBezTo>
                    <a:pt x="26555" y="1033"/>
                    <a:pt x="26698" y="929"/>
                    <a:pt x="26844" y="847"/>
                  </a:cubicBezTo>
                  <a:cubicBezTo>
                    <a:pt x="26885" y="827"/>
                    <a:pt x="26926" y="806"/>
                    <a:pt x="26987" y="786"/>
                  </a:cubicBezTo>
                  <a:cubicBezTo>
                    <a:pt x="27028" y="745"/>
                    <a:pt x="27069" y="723"/>
                    <a:pt x="27111" y="703"/>
                  </a:cubicBezTo>
                  <a:cubicBezTo>
                    <a:pt x="27317" y="580"/>
                    <a:pt x="27545" y="435"/>
                    <a:pt x="27462" y="332"/>
                  </a:cubicBezTo>
                  <a:cubicBezTo>
                    <a:pt x="27462" y="311"/>
                    <a:pt x="27421" y="291"/>
                    <a:pt x="27358" y="291"/>
                  </a:cubicBezTo>
                  <a:cubicBezTo>
                    <a:pt x="27322" y="285"/>
                    <a:pt x="27276" y="282"/>
                    <a:pt x="27220" y="282"/>
                  </a:cubicBezTo>
                  <a:cubicBezTo>
                    <a:pt x="26543" y="282"/>
                    <a:pt x="24528" y="717"/>
                    <a:pt x="24205" y="888"/>
                  </a:cubicBezTo>
                  <a:cubicBezTo>
                    <a:pt x="24018" y="971"/>
                    <a:pt x="23894" y="1116"/>
                    <a:pt x="23792" y="1239"/>
                  </a:cubicBezTo>
                  <a:cubicBezTo>
                    <a:pt x="23730" y="1322"/>
                    <a:pt x="23668" y="1404"/>
                    <a:pt x="23606" y="1446"/>
                  </a:cubicBezTo>
                  <a:cubicBezTo>
                    <a:pt x="23565" y="1465"/>
                    <a:pt x="23523" y="1465"/>
                    <a:pt x="23482" y="1465"/>
                  </a:cubicBezTo>
                  <a:cubicBezTo>
                    <a:pt x="23358" y="1446"/>
                    <a:pt x="23215" y="1404"/>
                    <a:pt x="23111" y="1300"/>
                  </a:cubicBezTo>
                  <a:cubicBezTo>
                    <a:pt x="22987" y="1218"/>
                    <a:pt x="22926" y="1094"/>
                    <a:pt x="22946" y="1012"/>
                  </a:cubicBezTo>
                  <a:cubicBezTo>
                    <a:pt x="22968" y="971"/>
                    <a:pt x="22926" y="951"/>
                    <a:pt x="22905" y="951"/>
                  </a:cubicBezTo>
                  <a:cubicBezTo>
                    <a:pt x="22890" y="946"/>
                    <a:pt x="22871" y="944"/>
                    <a:pt x="22850" y="944"/>
                  </a:cubicBezTo>
                  <a:cubicBezTo>
                    <a:pt x="22668" y="944"/>
                    <a:pt x="22279" y="1092"/>
                    <a:pt x="22039" y="1239"/>
                  </a:cubicBezTo>
                  <a:cubicBezTo>
                    <a:pt x="21895" y="1300"/>
                    <a:pt x="21750" y="1424"/>
                    <a:pt x="21709" y="1528"/>
                  </a:cubicBezTo>
                  <a:cubicBezTo>
                    <a:pt x="21689" y="1611"/>
                    <a:pt x="21627" y="1693"/>
                    <a:pt x="21524" y="1754"/>
                  </a:cubicBezTo>
                  <a:cubicBezTo>
                    <a:pt x="21462" y="1775"/>
                    <a:pt x="21420" y="1795"/>
                    <a:pt x="21379" y="1795"/>
                  </a:cubicBezTo>
                  <a:cubicBezTo>
                    <a:pt x="21359" y="1775"/>
                    <a:pt x="21338" y="1734"/>
                    <a:pt x="21379" y="1652"/>
                  </a:cubicBezTo>
                  <a:cubicBezTo>
                    <a:pt x="21420" y="1569"/>
                    <a:pt x="21401" y="1507"/>
                    <a:pt x="21338" y="1487"/>
                  </a:cubicBezTo>
                  <a:cubicBezTo>
                    <a:pt x="21315" y="1478"/>
                    <a:pt x="21288" y="1474"/>
                    <a:pt x="21257" y="1474"/>
                  </a:cubicBezTo>
                  <a:cubicBezTo>
                    <a:pt x="21063" y="1474"/>
                    <a:pt x="20730" y="1628"/>
                    <a:pt x="20535" y="1734"/>
                  </a:cubicBezTo>
                  <a:cubicBezTo>
                    <a:pt x="20513" y="1754"/>
                    <a:pt x="20493" y="1754"/>
                    <a:pt x="20472" y="1775"/>
                  </a:cubicBezTo>
                  <a:lnTo>
                    <a:pt x="20452" y="1795"/>
                  </a:lnTo>
                  <a:cubicBezTo>
                    <a:pt x="20287" y="1878"/>
                    <a:pt x="19999" y="1982"/>
                    <a:pt x="19710" y="2084"/>
                  </a:cubicBezTo>
                  <a:cubicBezTo>
                    <a:pt x="19441" y="2166"/>
                    <a:pt x="19133" y="2270"/>
                    <a:pt x="18968" y="2373"/>
                  </a:cubicBezTo>
                  <a:cubicBezTo>
                    <a:pt x="18905" y="2394"/>
                    <a:pt x="18864" y="2435"/>
                    <a:pt x="18844" y="2455"/>
                  </a:cubicBezTo>
                  <a:cubicBezTo>
                    <a:pt x="18762" y="2559"/>
                    <a:pt x="18803" y="2683"/>
                    <a:pt x="18927" y="2826"/>
                  </a:cubicBezTo>
                  <a:cubicBezTo>
                    <a:pt x="19070" y="3012"/>
                    <a:pt x="19339" y="3156"/>
                    <a:pt x="19565" y="3177"/>
                  </a:cubicBezTo>
                  <a:cubicBezTo>
                    <a:pt x="19628" y="3177"/>
                    <a:pt x="19647" y="3197"/>
                    <a:pt x="19647" y="3197"/>
                  </a:cubicBezTo>
                  <a:lnTo>
                    <a:pt x="19628" y="3219"/>
                  </a:lnTo>
                  <a:cubicBezTo>
                    <a:pt x="19584" y="3240"/>
                    <a:pt x="19450" y="3268"/>
                    <a:pt x="19296" y="3268"/>
                  </a:cubicBezTo>
                  <a:cubicBezTo>
                    <a:pt x="19157" y="3268"/>
                    <a:pt x="19003" y="3245"/>
                    <a:pt x="18885" y="3177"/>
                  </a:cubicBezTo>
                  <a:cubicBezTo>
                    <a:pt x="18762" y="3115"/>
                    <a:pt x="18679" y="3032"/>
                    <a:pt x="18616" y="2950"/>
                  </a:cubicBezTo>
                  <a:cubicBezTo>
                    <a:pt x="18555" y="2889"/>
                    <a:pt x="18493" y="2826"/>
                    <a:pt x="18410" y="2826"/>
                  </a:cubicBezTo>
                  <a:cubicBezTo>
                    <a:pt x="18394" y="2821"/>
                    <a:pt x="18378" y="2818"/>
                    <a:pt x="18361" y="2818"/>
                  </a:cubicBezTo>
                  <a:cubicBezTo>
                    <a:pt x="18316" y="2818"/>
                    <a:pt x="18270" y="2837"/>
                    <a:pt x="18226" y="2867"/>
                  </a:cubicBezTo>
                  <a:cubicBezTo>
                    <a:pt x="18061" y="2950"/>
                    <a:pt x="18019" y="3177"/>
                    <a:pt x="17978" y="3362"/>
                  </a:cubicBezTo>
                  <a:cubicBezTo>
                    <a:pt x="17937" y="3486"/>
                    <a:pt x="17915" y="3590"/>
                    <a:pt x="17874" y="3610"/>
                  </a:cubicBezTo>
                  <a:lnTo>
                    <a:pt x="17854" y="3610"/>
                  </a:lnTo>
                  <a:cubicBezTo>
                    <a:pt x="17833" y="3631"/>
                    <a:pt x="17792" y="3631"/>
                    <a:pt x="17772" y="3651"/>
                  </a:cubicBezTo>
                  <a:cubicBezTo>
                    <a:pt x="17709" y="3692"/>
                    <a:pt x="17648" y="3733"/>
                    <a:pt x="17586" y="3796"/>
                  </a:cubicBezTo>
                  <a:cubicBezTo>
                    <a:pt x="17503" y="3857"/>
                    <a:pt x="17442" y="3920"/>
                    <a:pt x="17360" y="3939"/>
                  </a:cubicBezTo>
                  <a:cubicBezTo>
                    <a:pt x="17298" y="3977"/>
                    <a:pt x="17266" y="3984"/>
                    <a:pt x="17246" y="3984"/>
                  </a:cubicBezTo>
                  <a:cubicBezTo>
                    <a:pt x="17232" y="3984"/>
                    <a:pt x="17223" y="3981"/>
                    <a:pt x="17215" y="3981"/>
                  </a:cubicBezTo>
                  <a:cubicBezTo>
                    <a:pt x="17153" y="3939"/>
                    <a:pt x="17195" y="3796"/>
                    <a:pt x="17236" y="3672"/>
                  </a:cubicBezTo>
                  <a:cubicBezTo>
                    <a:pt x="17297" y="3507"/>
                    <a:pt x="17360" y="3362"/>
                    <a:pt x="17256" y="3301"/>
                  </a:cubicBezTo>
                  <a:cubicBezTo>
                    <a:pt x="17215" y="3280"/>
                    <a:pt x="17173" y="3280"/>
                    <a:pt x="17112" y="3280"/>
                  </a:cubicBezTo>
                  <a:cubicBezTo>
                    <a:pt x="17030" y="3301"/>
                    <a:pt x="16926" y="3321"/>
                    <a:pt x="16802" y="3403"/>
                  </a:cubicBezTo>
                  <a:cubicBezTo>
                    <a:pt x="16472" y="3590"/>
                    <a:pt x="16101" y="3961"/>
                    <a:pt x="16123" y="4167"/>
                  </a:cubicBezTo>
                  <a:cubicBezTo>
                    <a:pt x="16123" y="4311"/>
                    <a:pt x="15999" y="4414"/>
                    <a:pt x="15834" y="4558"/>
                  </a:cubicBezTo>
                  <a:cubicBezTo>
                    <a:pt x="15689" y="4682"/>
                    <a:pt x="15524" y="4805"/>
                    <a:pt x="15483" y="4970"/>
                  </a:cubicBezTo>
                  <a:cubicBezTo>
                    <a:pt x="15400" y="5176"/>
                    <a:pt x="15235" y="5424"/>
                    <a:pt x="15112" y="5487"/>
                  </a:cubicBezTo>
                  <a:lnTo>
                    <a:pt x="15092" y="5506"/>
                  </a:lnTo>
                  <a:cubicBezTo>
                    <a:pt x="15070" y="5506"/>
                    <a:pt x="15051" y="5506"/>
                    <a:pt x="15051" y="5383"/>
                  </a:cubicBezTo>
                  <a:cubicBezTo>
                    <a:pt x="15051" y="5198"/>
                    <a:pt x="15174" y="4992"/>
                    <a:pt x="15276" y="4786"/>
                  </a:cubicBezTo>
                  <a:cubicBezTo>
                    <a:pt x="15400" y="4599"/>
                    <a:pt x="15504" y="4414"/>
                    <a:pt x="15483" y="4291"/>
                  </a:cubicBezTo>
                  <a:cubicBezTo>
                    <a:pt x="15483" y="4250"/>
                    <a:pt x="15441" y="4228"/>
                    <a:pt x="15400" y="4208"/>
                  </a:cubicBezTo>
                  <a:cubicBezTo>
                    <a:pt x="15391" y="4206"/>
                    <a:pt x="15382" y="4205"/>
                    <a:pt x="15371" y="4205"/>
                  </a:cubicBezTo>
                  <a:cubicBezTo>
                    <a:pt x="15264" y="4205"/>
                    <a:pt x="15086" y="4303"/>
                    <a:pt x="14823" y="4434"/>
                  </a:cubicBezTo>
                  <a:cubicBezTo>
                    <a:pt x="14692" y="4509"/>
                    <a:pt x="14492" y="4602"/>
                    <a:pt x="14426" y="4602"/>
                  </a:cubicBezTo>
                  <a:cubicBezTo>
                    <a:pt x="14420" y="4602"/>
                    <a:pt x="14414" y="4601"/>
                    <a:pt x="14411" y="4599"/>
                  </a:cubicBezTo>
                  <a:cubicBezTo>
                    <a:pt x="14350" y="4579"/>
                    <a:pt x="14432" y="4434"/>
                    <a:pt x="14493" y="4332"/>
                  </a:cubicBezTo>
                  <a:cubicBezTo>
                    <a:pt x="14576" y="4187"/>
                    <a:pt x="14617" y="4104"/>
                    <a:pt x="14556" y="4085"/>
                  </a:cubicBezTo>
                  <a:cubicBezTo>
                    <a:pt x="14544" y="4078"/>
                    <a:pt x="14529" y="4076"/>
                    <a:pt x="14515" y="4076"/>
                  </a:cubicBezTo>
                  <a:cubicBezTo>
                    <a:pt x="14479" y="4076"/>
                    <a:pt x="14440" y="4090"/>
                    <a:pt x="14411" y="4104"/>
                  </a:cubicBezTo>
                  <a:cubicBezTo>
                    <a:pt x="14287" y="4146"/>
                    <a:pt x="14081" y="4250"/>
                    <a:pt x="13875" y="4373"/>
                  </a:cubicBezTo>
                  <a:cubicBezTo>
                    <a:pt x="13476" y="4592"/>
                    <a:pt x="12961" y="4869"/>
                    <a:pt x="12741" y="4869"/>
                  </a:cubicBezTo>
                  <a:cubicBezTo>
                    <a:pt x="12734" y="4869"/>
                    <a:pt x="12727" y="4869"/>
                    <a:pt x="12720" y="4868"/>
                  </a:cubicBezTo>
                  <a:cubicBezTo>
                    <a:pt x="12659" y="4868"/>
                    <a:pt x="12576" y="4888"/>
                    <a:pt x="12473" y="4951"/>
                  </a:cubicBezTo>
                  <a:cubicBezTo>
                    <a:pt x="12370" y="5012"/>
                    <a:pt x="12225" y="5115"/>
                    <a:pt x="12101" y="5218"/>
                  </a:cubicBezTo>
                  <a:cubicBezTo>
                    <a:pt x="11958" y="5322"/>
                    <a:pt x="11834" y="5445"/>
                    <a:pt x="11711" y="5506"/>
                  </a:cubicBezTo>
                  <a:cubicBezTo>
                    <a:pt x="11607" y="5569"/>
                    <a:pt x="11546" y="5589"/>
                    <a:pt x="11463" y="5589"/>
                  </a:cubicBezTo>
                  <a:cubicBezTo>
                    <a:pt x="11359" y="5610"/>
                    <a:pt x="11236" y="5651"/>
                    <a:pt x="11092" y="5713"/>
                  </a:cubicBezTo>
                  <a:cubicBezTo>
                    <a:pt x="10947" y="5795"/>
                    <a:pt x="10803" y="5940"/>
                    <a:pt x="10823" y="6042"/>
                  </a:cubicBezTo>
                  <a:cubicBezTo>
                    <a:pt x="10823" y="6084"/>
                    <a:pt x="10845" y="6105"/>
                    <a:pt x="10906" y="6125"/>
                  </a:cubicBezTo>
                  <a:cubicBezTo>
                    <a:pt x="10927" y="6125"/>
                    <a:pt x="10927" y="6146"/>
                    <a:pt x="10927" y="6146"/>
                  </a:cubicBezTo>
                  <a:cubicBezTo>
                    <a:pt x="10927" y="6166"/>
                    <a:pt x="10906" y="6207"/>
                    <a:pt x="10864" y="6229"/>
                  </a:cubicBezTo>
                  <a:cubicBezTo>
                    <a:pt x="10796" y="6279"/>
                    <a:pt x="10686" y="6316"/>
                    <a:pt x="10591" y="6316"/>
                  </a:cubicBezTo>
                  <a:cubicBezTo>
                    <a:pt x="10572" y="6316"/>
                    <a:pt x="10552" y="6315"/>
                    <a:pt x="10535" y="6311"/>
                  </a:cubicBezTo>
                  <a:cubicBezTo>
                    <a:pt x="10474" y="6290"/>
                    <a:pt x="10452" y="6249"/>
                    <a:pt x="10432" y="6188"/>
                  </a:cubicBezTo>
                  <a:cubicBezTo>
                    <a:pt x="10432" y="6146"/>
                    <a:pt x="10391" y="6125"/>
                    <a:pt x="10350" y="6105"/>
                  </a:cubicBezTo>
                  <a:cubicBezTo>
                    <a:pt x="10339" y="6103"/>
                    <a:pt x="10326" y="6103"/>
                    <a:pt x="10314" y="6103"/>
                  </a:cubicBezTo>
                  <a:cubicBezTo>
                    <a:pt x="10161" y="6103"/>
                    <a:pt x="9905" y="6214"/>
                    <a:pt x="9773" y="6290"/>
                  </a:cubicBezTo>
                  <a:cubicBezTo>
                    <a:pt x="9751" y="6290"/>
                    <a:pt x="9731" y="6311"/>
                    <a:pt x="9710" y="6311"/>
                  </a:cubicBezTo>
                  <a:cubicBezTo>
                    <a:pt x="9586" y="6394"/>
                    <a:pt x="9462" y="6435"/>
                    <a:pt x="9319" y="6496"/>
                  </a:cubicBezTo>
                  <a:cubicBezTo>
                    <a:pt x="9195" y="6537"/>
                    <a:pt x="9091" y="6578"/>
                    <a:pt x="8968" y="6620"/>
                  </a:cubicBezTo>
                  <a:cubicBezTo>
                    <a:pt x="8824" y="6682"/>
                    <a:pt x="8536" y="6867"/>
                    <a:pt x="8184" y="7053"/>
                  </a:cubicBezTo>
                  <a:cubicBezTo>
                    <a:pt x="7772" y="7279"/>
                    <a:pt x="7298" y="7548"/>
                    <a:pt x="6988" y="7713"/>
                  </a:cubicBezTo>
                  <a:cubicBezTo>
                    <a:pt x="6865" y="7754"/>
                    <a:pt x="6762" y="7815"/>
                    <a:pt x="6639" y="7878"/>
                  </a:cubicBezTo>
                  <a:cubicBezTo>
                    <a:pt x="6164" y="8167"/>
                    <a:pt x="5793" y="8455"/>
                    <a:pt x="5732" y="8620"/>
                  </a:cubicBezTo>
                  <a:cubicBezTo>
                    <a:pt x="5690" y="8723"/>
                    <a:pt x="5380" y="8909"/>
                    <a:pt x="5113" y="9074"/>
                  </a:cubicBezTo>
                  <a:cubicBezTo>
                    <a:pt x="4762" y="9300"/>
                    <a:pt x="4556" y="9424"/>
                    <a:pt x="4597" y="9465"/>
                  </a:cubicBezTo>
                  <a:cubicBezTo>
                    <a:pt x="4638" y="9506"/>
                    <a:pt x="4556" y="9610"/>
                    <a:pt x="4473" y="9692"/>
                  </a:cubicBezTo>
                  <a:cubicBezTo>
                    <a:pt x="4371" y="9816"/>
                    <a:pt x="4247" y="9940"/>
                    <a:pt x="4391" y="10001"/>
                  </a:cubicBezTo>
                  <a:cubicBezTo>
                    <a:pt x="4412" y="10001"/>
                    <a:pt x="4432" y="10022"/>
                    <a:pt x="4432" y="10042"/>
                  </a:cubicBezTo>
                  <a:cubicBezTo>
                    <a:pt x="4432" y="10105"/>
                    <a:pt x="4308" y="10228"/>
                    <a:pt x="4061" y="10372"/>
                  </a:cubicBezTo>
                  <a:lnTo>
                    <a:pt x="3937" y="10435"/>
                  </a:lnTo>
                  <a:lnTo>
                    <a:pt x="3917" y="10454"/>
                  </a:lnTo>
                  <a:cubicBezTo>
                    <a:pt x="3648" y="10619"/>
                    <a:pt x="3258" y="10990"/>
                    <a:pt x="3340" y="11114"/>
                  </a:cubicBezTo>
                  <a:cubicBezTo>
                    <a:pt x="3360" y="11136"/>
                    <a:pt x="3401" y="11155"/>
                    <a:pt x="3442" y="11155"/>
                  </a:cubicBezTo>
                  <a:cubicBezTo>
                    <a:pt x="3457" y="11157"/>
                    <a:pt x="3472" y="11158"/>
                    <a:pt x="3488" y="11158"/>
                  </a:cubicBezTo>
                  <a:cubicBezTo>
                    <a:pt x="3651" y="11158"/>
                    <a:pt x="3884" y="11060"/>
                    <a:pt x="4184" y="10929"/>
                  </a:cubicBezTo>
                  <a:cubicBezTo>
                    <a:pt x="4473" y="10826"/>
                    <a:pt x="4783" y="10702"/>
                    <a:pt x="5092" y="10619"/>
                  </a:cubicBezTo>
                  <a:cubicBezTo>
                    <a:pt x="5504" y="10517"/>
                    <a:pt x="6040" y="10207"/>
                    <a:pt x="6556" y="9918"/>
                  </a:cubicBezTo>
                  <a:cubicBezTo>
                    <a:pt x="6865" y="9734"/>
                    <a:pt x="7175" y="9569"/>
                    <a:pt x="7422" y="9465"/>
                  </a:cubicBezTo>
                  <a:cubicBezTo>
                    <a:pt x="8199" y="9105"/>
                    <a:pt x="9307" y="8693"/>
                    <a:pt x="9561" y="8693"/>
                  </a:cubicBezTo>
                  <a:cubicBezTo>
                    <a:pt x="9584" y="8693"/>
                    <a:pt x="9599" y="8696"/>
                    <a:pt x="9608" y="8703"/>
                  </a:cubicBezTo>
                  <a:cubicBezTo>
                    <a:pt x="9627" y="8703"/>
                    <a:pt x="9608" y="8744"/>
                    <a:pt x="9545" y="8764"/>
                  </a:cubicBezTo>
                  <a:cubicBezTo>
                    <a:pt x="9401" y="8846"/>
                    <a:pt x="9030" y="8991"/>
                    <a:pt x="8638" y="9115"/>
                  </a:cubicBezTo>
                  <a:cubicBezTo>
                    <a:pt x="8329" y="9239"/>
                    <a:pt x="7999" y="9341"/>
                    <a:pt x="7772" y="9445"/>
                  </a:cubicBezTo>
                  <a:cubicBezTo>
                    <a:pt x="7524" y="9569"/>
                    <a:pt x="7134" y="9753"/>
                    <a:pt x="6782" y="9960"/>
                  </a:cubicBezTo>
                  <a:cubicBezTo>
                    <a:pt x="6433" y="10166"/>
                    <a:pt x="5855" y="10517"/>
                    <a:pt x="5958" y="10578"/>
                  </a:cubicBezTo>
                  <a:cubicBezTo>
                    <a:pt x="5975" y="10596"/>
                    <a:pt x="6005" y="10604"/>
                    <a:pt x="6047" y="10604"/>
                  </a:cubicBezTo>
                  <a:cubicBezTo>
                    <a:pt x="6154" y="10604"/>
                    <a:pt x="6343" y="10555"/>
                    <a:pt x="6639" y="10496"/>
                  </a:cubicBezTo>
                  <a:cubicBezTo>
                    <a:pt x="6899" y="10431"/>
                    <a:pt x="7248" y="10353"/>
                    <a:pt x="7415" y="10353"/>
                  </a:cubicBezTo>
                  <a:cubicBezTo>
                    <a:pt x="7460" y="10353"/>
                    <a:pt x="7491" y="10359"/>
                    <a:pt x="7505" y="10372"/>
                  </a:cubicBezTo>
                  <a:cubicBezTo>
                    <a:pt x="7524" y="10393"/>
                    <a:pt x="7483" y="10413"/>
                    <a:pt x="7483" y="10413"/>
                  </a:cubicBezTo>
                  <a:cubicBezTo>
                    <a:pt x="7318" y="10517"/>
                    <a:pt x="6721" y="10661"/>
                    <a:pt x="6226" y="10765"/>
                  </a:cubicBezTo>
                  <a:cubicBezTo>
                    <a:pt x="5938" y="10847"/>
                    <a:pt x="5690" y="10908"/>
                    <a:pt x="5586" y="10929"/>
                  </a:cubicBezTo>
                  <a:cubicBezTo>
                    <a:pt x="5515" y="10953"/>
                    <a:pt x="5457" y="10963"/>
                    <a:pt x="5396" y="10963"/>
                  </a:cubicBezTo>
                  <a:cubicBezTo>
                    <a:pt x="5353" y="10963"/>
                    <a:pt x="5308" y="10958"/>
                    <a:pt x="5257" y="10949"/>
                  </a:cubicBezTo>
                  <a:cubicBezTo>
                    <a:pt x="5221" y="10949"/>
                    <a:pt x="5185" y="10948"/>
                    <a:pt x="5148" y="10948"/>
                  </a:cubicBezTo>
                  <a:cubicBezTo>
                    <a:pt x="5014" y="10948"/>
                    <a:pt x="4860" y="10960"/>
                    <a:pt x="4618" y="11073"/>
                  </a:cubicBezTo>
                  <a:cubicBezTo>
                    <a:pt x="4391" y="11177"/>
                    <a:pt x="4308" y="11320"/>
                    <a:pt x="4391" y="11444"/>
                  </a:cubicBezTo>
                  <a:cubicBezTo>
                    <a:pt x="4473" y="11568"/>
                    <a:pt x="4721" y="11650"/>
                    <a:pt x="5031" y="11650"/>
                  </a:cubicBezTo>
                  <a:cubicBezTo>
                    <a:pt x="6556" y="11650"/>
                    <a:pt x="6721" y="11691"/>
                    <a:pt x="6741" y="11713"/>
                  </a:cubicBezTo>
                  <a:lnTo>
                    <a:pt x="6721" y="11733"/>
                  </a:lnTo>
                  <a:cubicBezTo>
                    <a:pt x="6617" y="11774"/>
                    <a:pt x="6411" y="11774"/>
                    <a:pt x="6185" y="11795"/>
                  </a:cubicBezTo>
                  <a:cubicBezTo>
                    <a:pt x="5938" y="11815"/>
                    <a:pt x="5690" y="11837"/>
                    <a:pt x="5463" y="11878"/>
                  </a:cubicBezTo>
                  <a:cubicBezTo>
                    <a:pt x="5196" y="11939"/>
                    <a:pt x="4907" y="11960"/>
                    <a:pt x="4597" y="11980"/>
                  </a:cubicBezTo>
                  <a:cubicBezTo>
                    <a:pt x="4371" y="12002"/>
                    <a:pt x="4143" y="12021"/>
                    <a:pt x="3959" y="12043"/>
                  </a:cubicBezTo>
                  <a:cubicBezTo>
                    <a:pt x="3896" y="12063"/>
                    <a:pt x="3855" y="12084"/>
                    <a:pt x="3813" y="12104"/>
                  </a:cubicBezTo>
                  <a:cubicBezTo>
                    <a:pt x="3752" y="12145"/>
                    <a:pt x="3772" y="12186"/>
                    <a:pt x="3794" y="12228"/>
                  </a:cubicBezTo>
                  <a:cubicBezTo>
                    <a:pt x="3835" y="12290"/>
                    <a:pt x="3855" y="12310"/>
                    <a:pt x="3794" y="12351"/>
                  </a:cubicBezTo>
                  <a:cubicBezTo>
                    <a:pt x="3772" y="12351"/>
                    <a:pt x="3731" y="12373"/>
                    <a:pt x="3690" y="12373"/>
                  </a:cubicBezTo>
                  <a:cubicBezTo>
                    <a:pt x="3648" y="12392"/>
                    <a:pt x="3587" y="12414"/>
                    <a:pt x="3525" y="12434"/>
                  </a:cubicBezTo>
                  <a:cubicBezTo>
                    <a:pt x="3422" y="12496"/>
                    <a:pt x="3340" y="12579"/>
                    <a:pt x="3258" y="12681"/>
                  </a:cubicBezTo>
                  <a:cubicBezTo>
                    <a:pt x="3175" y="12764"/>
                    <a:pt x="3093" y="12826"/>
                    <a:pt x="3010" y="12887"/>
                  </a:cubicBezTo>
                  <a:cubicBezTo>
                    <a:pt x="2958" y="12908"/>
                    <a:pt x="2912" y="12918"/>
                    <a:pt x="2868" y="12918"/>
                  </a:cubicBezTo>
                  <a:cubicBezTo>
                    <a:pt x="2824" y="12918"/>
                    <a:pt x="2783" y="12908"/>
                    <a:pt x="2741" y="12887"/>
                  </a:cubicBezTo>
                  <a:cubicBezTo>
                    <a:pt x="2623" y="12833"/>
                    <a:pt x="2498" y="12810"/>
                    <a:pt x="2372" y="12810"/>
                  </a:cubicBezTo>
                  <a:cubicBezTo>
                    <a:pt x="2015" y="12810"/>
                    <a:pt x="1639" y="12993"/>
                    <a:pt x="1320" y="13176"/>
                  </a:cubicBezTo>
                  <a:cubicBezTo>
                    <a:pt x="845" y="13445"/>
                    <a:pt x="0" y="14269"/>
                    <a:pt x="185" y="14372"/>
                  </a:cubicBezTo>
                  <a:cubicBezTo>
                    <a:pt x="210" y="14388"/>
                    <a:pt x="259" y="14395"/>
                    <a:pt x="323" y="14395"/>
                  </a:cubicBezTo>
                  <a:cubicBezTo>
                    <a:pt x="670" y="14395"/>
                    <a:pt x="1488" y="14184"/>
                    <a:pt x="1732" y="14063"/>
                  </a:cubicBezTo>
                  <a:cubicBezTo>
                    <a:pt x="1856" y="14001"/>
                    <a:pt x="1938" y="14001"/>
                    <a:pt x="2021" y="14001"/>
                  </a:cubicBezTo>
                  <a:cubicBezTo>
                    <a:pt x="2144" y="14001"/>
                    <a:pt x="2309" y="14001"/>
                    <a:pt x="2598" y="13857"/>
                  </a:cubicBezTo>
                  <a:cubicBezTo>
                    <a:pt x="2804" y="13753"/>
                    <a:pt x="2947" y="13733"/>
                    <a:pt x="3071" y="13692"/>
                  </a:cubicBezTo>
                  <a:cubicBezTo>
                    <a:pt x="3236" y="13651"/>
                    <a:pt x="3422" y="13610"/>
                    <a:pt x="3813" y="13404"/>
                  </a:cubicBezTo>
                  <a:cubicBezTo>
                    <a:pt x="4184" y="13197"/>
                    <a:pt x="4371" y="13156"/>
                    <a:pt x="4391" y="13156"/>
                  </a:cubicBezTo>
                  <a:cubicBezTo>
                    <a:pt x="4412" y="13156"/>
                    <a:pt x="4391" y="13197"/>
                    <a:pt x="4288" y="13258"/>
                  </a:cubicBezTo>
                  <a:cubicBezTo>
                    <a:pt x="4247" y="13280"/>
                    <a:pt x="4184" y="13300"/>
                    <a:pt x="4143" y="13321"/>
                  </a:cubicBezTo>
                  <a:cubicBezTo>
                    <a:pt x="4061" y="13362"/>
                    <a:pt x="3978" y="13404"/>
                    <a:pt x="3896" y="13465"/>
                  </a:cubicBezTo>
                  <a:cubicBezTo>
                    <a:pt x="3629" y="13610"/>
                    <a:pt x="3299" y="13857"/>
                    <a:pt x="3381" y="13940"/>
                  </a:cubicBezTo>
                  <a:cubicBezTo>
                    <a:pt x="3395" y="13954"/>
                    <a:pt x="3410" y="13968"/>
                    <a:pt x="3453" y="13968"/>
                  </a:cubicBezTo>
                  <a:cubicBezTo>
                    <a:pt x="3471" y="13968"/>
                    <a:pt x="3495" y="13966"/>
                    <a:pt x="3525" y="13959"/>
                  </a:cubicBezTo>
                  <a:cubicBezTo>
                    <a:pt x="3876" y="13918"/>
                    <a:pt x="4536" y="13568"/>
                    <a:pt x="4866" y="13382"/>
                  </a:cubicBezTo>
                  <a:cubicBezTo>
                    <a:pt x="5057" y="13277"/>
                    <a:pt x="5456" y="13188"/>
                    <a:pt x="5674" y="13188"/>
                  </a:cubicBezTo>
                  <a:cubicBezTo>
                    <a:pt x="5714" y="13188"/>
                    <a:pt x="5747" y="13191"/>
                    <a:pt x="5773" y="13197"/>
                  </a:cubicBezTo>
                  <a:cubicBezTo>
                    <a:pt x="5814" y="13197"/>
                    <a:pt x="5814" y="13217"/>
                    <a:pt x="5814" y="13239"/>
                  </a:cubicBezTo>
                  <a:cubicBezTo>
                    <a:pt x="5814" y="13258"/>
                    <a:pt x="5793" y="13280"/>
                    <a:pt x="5773" y="13300"/>
                  </a:cubicBezTo>
                  <a:cubicBezTo>
                    <a:pt x="5690" y="13341"/>
                    <a:pt x="5545" y="13362"/>
                    <a:pt x="5380" y="13382"/>
                  </a:cubicBezTo>
                  <a:cubicBezTo>
                    <a:pt x="5174" y="13423"/>
                    <a:pt x="4968" y="13445"/>
                    <a:pt x="4824" y="13527"/>
                  </a:cubicBezTo>
                  <a:cubicBezTo>
                    <a:pt x="4577" y="13629"/>
                    <a:pt x="4514" y="13877"/>
                    <a:pt x="4659" y="13959"/>
                  </a:cubicBezTo>
                  <a:cubicBezTo>
                    <a:pt x="4689" y="13975"/>
                    <a:pt x="4718" y="13989"/>
                    <a:pt x="4747" y="13989"/>
                  </a:cubicBezTo>
                  <a:cubicBezTo>
                    <a:pt x="4759" y="13989"/>
                    <a:pt x="4771" y="13987"/>
                    <a:pt x="4783" y="13981"/>
                  </a:cubicBezTo>
                  <a:cubicBezTo>
                    <a:pt x="4824" y="13981"/>
                    <a:pt x="4866" y="13959"/>
                    <a:pt x="4907" y="13940"/>
                  </a:cubicBezTo>
                  <a:cubicBezTo>
                    <a:pt x="5156" y="13786"/>
                    <a:pt x="5515" y="13649"/>
                    <a:pt x="5779" y="13649"/>
                  </a:cubicBezTo>
                  <a:cubicBezTo>
                    <a:pt x="5798" y="13649"/>
                    <a:pt x="5816" y="13650"/>
                    <a:pt x="5834" y="13651"/>
                  </a:cubicBezTo>
                  <a:cubicBezTo>
                    <a:pt x="5938" y="13651"/>
                    <a:pt x="6020" y="13692"/>
                    <a:pt x="6103" y="13753"/>
                  </a:cubicBezTo>
                  <a:cubicBezTo>
                    <a:pt x="6169" y="13828"/>
                    <a:pt x="6272" y="13856"/>
                    <a:pt x="6394" y="13856"/>
                  </a:cubicBezTo>
                  <a:cubicBezTo>
                    <a:pt x="6576" y="13856"/>
                    <a:pt x="6800" y="13794"/>
                    <a:pt x="7010" y="13733"/>
                  </a:cubicBezTo>
                  <a:cubicBezTo>
                    <a:pt x="7185" y="13685"/>
                    <a:pt x="7360" y="13637"/>
                    <a:pt x="7469" y="13637"/>
                  </a:cubicBezTo>
                  <a:cubicBezTo>
                    <a:pt x="7501" y="13637"/>
                    <a:pt x="7527" y="13642"/>
                    <a:pt x="7546" y="13651"/>
                  </a:cubicBezTo>
                  <a:cubicBezTo>
                    <a:pt x="7717" y="13784"/>
                    <a:pt x="8188" y="14005"/>
                    <a:pt x="8617" y="14005"/>
                  </a:cubicBezTo>
                  <a:cubicBezTo>
                    <a:pt x="8651" y="14005"/>
                    <a:pt x="8686" y="14004"/>
                    <a:pt x="8720" y="14001"/>
                  </a:cubicBezTo>
                  <a:cubicBezTo>
                    <a:pt x="8752" y="13991"/>
                    <a:pt x="8783" y="13986"/>
                    <a:pt x="8806" y="13986"/>
                  </a:cubicBezTo>
                  <a:cubicBezTo>
                    <a:pt x="8829" y="13986"/>
                    <a:pt x="8844" y="13991"/>
                    <a:pt x="8844" y="14001"/>
                  </a:cubicBezTo>
                  <a:cubicBezTo>
                    <a:pt x="8865" y="14022"/>
                    <a:pt x="8844" y="14042"/>
                    <a:pt x="8783" y="14083"/>
                  </a:cubicBezTo>
                  <a:cubicBezTo>
                    <a:pt x="8708" y="14128"/>
                    <a:pt x="8601" y="14162"/>
                    <a:pt x="8478" y="14162"/>
                  </a:cubicBezTo>
                  <a:cubicBezTo>
                    <a:pt x="8431" y="14162"/>
                    <a:pt x="8381" y="14157"/>
                    <a:pt x="8329" y="14146"/>
                  </a:cubicBezTo>
                  <a:cubicBezTo>
                    <a:pt x="8307" y="14142"/>
                    <a:pt x="8284" y="14140"/>
                    <a:pt x="8262" y="14140"/>
                  </a:cubicBezTo>
                  <a:cubicBezTo>
                    <a:pt x="8160" y="14140"/>
                    <a:pt x="8056" y="14177"/>
                    <a:pt x="7937" y="14228"/>
                  </a:cubicBezTo>
                  <a:cubicBezTo>
                    <a:pt x="7670" y="14393"/>
                    <a:pt x="7463" y="14702"/>
                    <a:pt x="7505" y="14805"/>
                  </a:cubicBezTo>
                  <a:cubicBezTo>
                    <a:pt x="7524" y="14825"/>
                    <a:pt x="7566" y="14847"/>
                    <a:pt x="7587" y="14847"/>
                  </a:cubicBezTo>
                  <a:cubicBezTo>
                    <a:pt x="7670" y="14847"/>
                    <a:pt x="7731" y="14825"/>
                    <a:pt x="7772" y="14784"/>
                  </a:cubicBezTo>
                  <a:cubicBezTo>
                    <a:pt x="7813" y="14764"/>
                    <a:pt x="7876" y="14723"/>
                    <a:pt x="7937" y="14682"/>
                  </a:cubicBezTo>
                  <a:cubicBezTo>
                    <a:pt x="7978" y="14641"/>
                    <a:pt x="8041" y="14599"/>
                    <a:pt x="8102" y="14558"/>
                  </a:cubicBezTo>
                  <a:cubicBezTo>
                    <a:pt x="8143" y="14537"/>
                    <a:pt x="8206" y="14517"/>
                    <a:pt x="8247" y="14517"/>
                  </a:cubicBezTo>
                  <a:cubicBezTo>
                    <a:pt x="8267" y="14517"/>
                    <a:pt x="8288" y="14537"/>
                    <a:pt x="8329" y="14558"/>
                  </a:cubicBezTo>
                  <a:cubicBezTo>
                    <a:pt x="8494" y="14682"/>
                    <a:pt x="8225" y="14847"/>
                    <a:pt x="8123" y="14908"/>
                  </a:cubicBezTo>
                  <a:cubicBezTo>
                    <a:pt x="7999" y="14990"/>
                    <a:pt x="7854" y="15031"/>
                    <a:pt x="7752" y="15053"/>
                  </a:cubicBezTo>
                  <a:cubicBezTo>
                    <a:pt x="7711" y="15053"/>
                    <a:pt x="7689" y="15073"/>
                    <a:pt x="7670" y="15073"/>
                  </a:cubicBezTo>
                  <a:cubicBezTo>
                    <a:pt x="7546" y="15155"/>
                    <a:pt x="7566" y="15403"/>
                    <a:pt x="7711" y="15526"/>
                  </a:cubicBezTo>
                  <a:cubicBezTo>
                    <a:pt x="7760" y="15551"/>
                    <a:pt x="7808" y="15561"/>
                    <a:pt x="7861" y="15561"/>
                  </a:cubicBezTo>
                  <a:cubicBezTo>
                    <a:pt x="7898" y="15561"/>
                    <a:pt x="7936" y="15556"/>
                    <a:pt x="7978" y="15548"/>
                  </a:cubicBezTo>
                  <a:cubicBezTo>
                    <a:pt x="8102" y="15485"/>
                    <a:pt x="8247" y="15383"/>
                    <a:pt x="8390" y="15259"/>
                  </a:cubicBezTo>
                  <a:cubicBezTo>
                    <a:pt x="8514" y="15155"/>
                    <a:pt x="8638" y="15053"/>
                    <a:pt x="8783" y="14970"/>
                  </a:cubicBezTo>
                  <a:cubicBezTo>
                    <a:pt x="8948" y="14867"/>
                    <a:pt x="9072" y="14825"/>
                    <a:pt x="9215" y="14825"/>
                  </a:cubicBezTo>
                  <a:cubicBezTo>
                    <a:pt x="9380" y="14805"/>
                    <a:pt x="9504" y="14764"/>
                    <a:pt x="9586" y="14723"/>
                  </a:cubicBezTo>
                  <a:cubicBezTo>
                    <a:pt x="9669" y="14682"/>
                    <a:pt x="9690" y="14641"/>
                    <a:pt x="9731" y="14599"/>
                  </a:cubicBezTo>
                  <a:cubicBezTo>
                    <a:pt x="9792" y="14537"/>
                    <a:pt x="9834" y="14495"/>
                    <a:pt x="9916" y="14495"/>
                  </a:cubicBezTo>
                  <a:cubicBezTo>
                    <a:pt x="9957" y="14495"/>
                    <a:pt x="9957" y="14517"/>
                    <a:pt x="9979" y="14517"/>
                  </a:cubicBezTo>
                  <a:cubicBezTo>
                    <a:pt x="9999" y="14537"/>
                    <a:pt x="9957" y="14619"/>
                    <a:pt x="9937" y="14682"/>
                  </a:cubicBezTo>
                  <a:cubicBezTo>
                    <a:pt x="9896" y="14784"/>
                    <a:pt x="9855" y="14867"/>
                    <a:pt x="9916" y="14908"/>
                  </a:cubicBezTo>
                  <a:cubicBezTo>
                    <a:pt x="9999" y="14949"/>
                    <a:pt x="9586" y="15300"/>
                    <a:pt x="9298" y="15465"/>
                  </a:cubicBezTo>
                  <a:cubicBezTo>
                    <a:pt x="9133" y="15548"/>
                    <a:pt x="9215" y="15774"/>
                    <a:pt x="9380" y="15939"/>
                  </a:cubicBezTo>
                  <a:cubicBezTo>
                    <a:pt x="9495" y="16054"/>
                    <a:pt x="9649" y="16116"/>
                    <a:pt x="9821" y="16116"/>
                  </a:cubicBezTo>
                  <a:cubicBezTo>
                    <a:pt x="9865" y="16116"/>
                    <a:pt x="9911" y="16112"/>
                    <a:pt x="9957" y="16104"/>
                  </a:cubicBezTo>
                  <a:cubicBezTo>
                    <a:pt x="10081" y="16084"/>
                    <a:pt x="10185" y="16043"/>
                    <a:pt x="10287" y="15980"/>
                  </a:cubicBezTo>
                  <a:cubicBezTo>
                    <a:pt x="10370" y="15939"/>
                    <a:pt x="10411" y="15897"/>
                    <a:pt x="10474" y="15856"/>
                  </a:cubicBezTo>
                  <a:cubicBezTo>
                    <a:pt x="10515" y="15836"/>
                    <a:pt x="10556" y="15795"/>
                    <a:pt x="10597" y="15774"/>
                  </a:cubicBezTo>
                  <a:cubicBezTo>
                    <a:pt x="10680" y="15732"/>
                    <a:pt x="10762" y="15713"/>
                    <a:pt x="10886" y="15713"/>
                  </a:cubicBezTo>
                  <a:cubicBezTo>
                    <a:pt x="10947" y="15732"/>
                    <a:pt x="10988" y="15754"/>
                    <a:pt x="11010" y="15795"/>
                  </a:cubicBezTo>
                  <a:cubicBezTo>
                    <a:pt x="11092" y="15960"/>
                    <a:pt x="10864" y="16310"/>
                    <a:pt x="10638" y="16433"/>
                  </a:cubicBezTo>
                  <a:cubicBezTo>
                    <a:pt x="10617" y="16455"/>
                    <a:pt x="10597" y="16455"/>
                    <a:pt x="10556" y="16475"/>
                  </a:cubicBezTo>
                  <a:cubicBezTo>
                    <a:pt x="10474" y="16496"/>
                    <a:pt x="10432" y="16516"/>
                    <a:pt x="10452" y="16557"/>
                  </a:cubicBezTo>
                  <a:cubicBezTo>
                    <a:pt x="10452" y="16579"/>
                    <a:pt x="10474" y="16598"/>
                    <a:pt x="10493" y="16620"/>
                  </a:cubicBezTo>
                  <a:cubicBezTo>
                    <a:pt x="10549" y="16653"/>
                    <a:pt x="10646" y="16674"/>
                    <a:pt x="10750" y="16674"/>
                  </a:cubicBezTo>
                  <a:cubicBezTo>
                    <a:pt x="10839" y="16674"/>
                    <a:pt x="10933" y="16658"/>
                    <a:pt x="11010" y="16620"/>
                  </a:cubicBezTo>
                  <a:lnTo>
                    <a:pt x="11029" y="16598"/>
                  </a:lnTo>
                  <a:cubicBezTo>
                    <a:pt x="11051" y="16579"/>
                    <a:pt x="11092" y="16579"/>
                    <a:pt x="11112" y="16557"/>
                  </a:cubicBezTo>
                  <a:cubicBezTo>
                    <a:pt x="11257" y="16455"/>
                    <a:pt x="11442" y="16331"/>
                    <a:pt x="11628" y="16227"/>
                  </a:cubicBezTo>
                  <a:cubicBezTo>
                    <a:pt x="11978" y="16043"/>
                    <a:pt x="12060" y="16043"/>
                    <a:pt x="12082" y="16043"/>
                  </a:cubicBezTo>
                  <a:cubicBezTo>
                    <a:pt x="12101" y="16043"/>
                    <a:pt x="12101" y="16043"/>
                    <a:pt x="12101" y="16062"/>
                  </a:cubicBezTo>
                  <a:cubicBezTo>
                    <a:pt x="12101" y="16125"/>
                    <a:pt x="12040" y="16227"/>
                    <a:pt x="11978" y="16331"/>
                  </a:cubicBezTo>
                  <a:cubicBezTo>
                    <a:pt x="11895" y="16496"/>
                    <a:pt x="11813" y="16661"/>
                    <a:pt x="11917" y="16722"/>
                  </a:cubicBezTo>
                  <a:cubicBezTo>
                    <a:pt x="11937" y="16743"/>
                    <a:pt x="11999" y="16763"/>
                    <a:pt x="12082" y="16763"/>
                  </a:cubicBezTo>
                  <a:cubicBezTo>
                    <a:pt x="12390" y="16743"/>
                    <a:pt x="12535" y="16661"/>
                    <a:pt x="12700" y="16579"/>
                  </a:cubicBezTo>
                  <a:cubicBezTo>
                    <a:pt x="12802" y="16516"/>
                    <a:pt x="12926" y="16455"/>
                    <a:pt x="13071" y="16414"/>
                  </a:cubicBezTo>
                  <a:cubicBezTo>
                    <a:pt x="13091" y="16414"/>
                    <a:pt x="13132" y="16392"/>
                    <a:pt x="13174" y="16372"/>
                  </a:cubicBezTo>
                  <a:cubicBezTo>
                    <a:pt x="13319" y="16290"/>
                    <a:pt x="13421" y="16104"/>
                    <a:pt x="13503" y="15960"/>
                  </a:cubicBezTo>
                  <a:cubicBezTo>
                    <a:pt x="13566" y="15836"/>
                    <a:pt x="13627" y="15713"/>
                    <a:pt x="13710" y="15671"/>
                  </a:cubicBezTo>
                  <a:cubicBezTo>
                    <a:pt x="13731" y="15671"/>
                    <a:pt x="13751" y="15650"/>
                    <a:pt x="13772" y="15650"/>
                  </a:cubicBezTo>
                  <a:cubicBezTo>
                    <a:pt x="13855" y="15650"/>
                    <a:pt x="13875" y="15691"/>
                    <a:pt x="13916" y="15754"/>
                  </a:cubicBezTo>
                  <a:cubicBezTo>
                    <a:pt x="13937" y="15795"/>
                    <a:pt x="13957" y="15836"/>
                    <a:pt x="14020" y="15856"/>
                  </a:cubicBezTo>
                  <a:cubicBezTo>
                    <a:pt x="14102" y="15856"/>
                    <a:pt x="14204" y="15836"/>
                    <a:pt x="14350" y="15774"/>
                  </a:cubicBezTo>
                  <a:cubicBezTo>
                    <a:pt x="14456" y="15734"/>
                    <a:pt x="14546" y="15711"/>
                    <a:pt x="14612" y="15711"/>
                  </a:cubicBezTo>
                  <a:cubicBezTo>
                    <a:pt x="14649" y="15711"/>
                    <a:pt x="14678" y="15718"/>
                    <a:pt x="14699" y="15732"/>
                  </a:cubicBezTo>
                  <a:cubicBezTo>
                    <a:pt x="14782" y="15774"/>
                    <a:pt x="14762" y="15878"/>
                    <a:pt x="14638" y="15960"/>
                  </a:cubicBezTo>
                  <a:cubicBezTo>
                    <a:pt x="14576" y="16001"/>
                    <a:pt x="14514" y="16021"/>
                    <a:pt x="14411" y="16043"/>
                  </a:cubicBezTo>
                  <a:cubicBezTo>
                    <a:pt x="14143" y="16084"/>
                    <a:pt x="13814" y="16227"/>
                    <a:pt x="13607" y="16331"/>
                  </a:cubicBezTo>
                  <a:cubicBezTo>
                    <a:pt x="13380" y="16475"/>
                    <a:pt x="13195" y="16640"/>
                    <a:pt x="13319" y="16702"/>
                  </a:cubicBezTo>
                  <a:cubicBezTo>
                    <a:pt x="13452" y="16776"/>
                    <a:pt x="13703" y="16882"/>
                    <a:pt x="13925" y="16882"/>
                  </a:cubicBezTo>
                  <a:cubicBezTo>
                    <a:pt x="14012" y="16882"/>
                    <a:pt x="14094" y="16866"/>
                    <a:pt x="14163" y="16826"/>
                  </a:cubicBezTo>
                  <a:cubicBezTo>
                    <a:pt x="14204" y="16805"/>
                    <a:pt x="14246" y="16763"/>
                    <a:pt x="14287" y="16722"/>
                  </a:cubicBezTo>
                  <a:cubicBezTo>
                    <a:pt x="14411" y="16537"/>
                    <a:pt x="14556" y="16351"/>
                    <a:pt x="14679" y="16268"/>
                  </a:cubicBezTo>
                  <a:cubicBezTo>
                    <a:pt x="14699" y="16268"/>
                    <a:pt x="14740" y="16249"/>
                    <a:pt x="14762" y="16249"/>
                  </a:cubicBezTo>
                  <a:cubicBezTo>
                    <a:pt x="14782" y="16249"/>
                    <a:pt x="14803" y="16268"/>
                    <a:pt x="14823" y="16290"/>
                  </a:cubicBezTo>
                  <a:cubicBezTo>
                    <a:pt x="14886" y="16351"/>
                    <a:pt x="14803" y="16598"/>
                    <a:pt x="14721" y="16846"/>
                  </a:cubicBezTo>
                  <a:cubicBezTo>
                    <a:pt x="14617" y="17156"/>
                    <a:pt x="14514" y="17486"/>
                    <a:pt x="14638" y="17568"/>
                  </a:cubicBezTo>
                  <a:cubicBezTo>
                    <a:pt x="14638" y="17588"/>
                    <a:pt x="14679" y="17588"/>
                    <a:pt x="14699" y="17609"/>
                  </a:cubicBezTo>
                  <a:cubicBezTo>
                    <a:pt x="14844" y="17609"/>
                    <a:pt x="14927" y="17670"/>
                    <a:pt x="14988" y="17753"/>
                  </a:cubicBezTo>
                  <a:cubicBezTo>
                    <a:pt x="15061" y="17826"/>
                    <a:pt x="15134" y="17899"/>
                    <a:pt x="15280" y="17899"/>
                  </a:cubicBezTo>
                  <a:cubicBezTo>
                    <a:pt x="15341" y="17899"/>
                    <a:pt x="15413" y="17887"/>
                    <a:pt x="15504" y="17857"/>
                  </a:cubicBezTo>
                  <a:cubicBezTo>
                    <a:pt x="15606" y="17816"/>
                    <a:pt x="15730" y="17774"/>
                    <a:pt x="15813" y="17733"/>
                  </a:cubicBezTo>
                  <a:cubicBezTo>
                    <a:pt x="16123" y="17547"/>
                    <a:pt x="16266" y="17299"/>
                    <a:pt x="16184" y="17073"/>
                  </a:cubicBezTo>
                  <a:cubicBezTo>
                    <a:pt x="16123" y="16867"/>
                    <a:pt x="16246" y="16640"/>
                    <a:pt x="16390" y="16557"/>
                  </a:cubicBezTo>
                  <a:cubicBezTo>
                    <a:pt x="16411" y="16537"/>
                    <a:pt x="16452" y="16516"/>
                    <a:pt x="16472" y="16516"/>
                  </a:cubicBezTo>
                  <a:cubicBezTo>
                    <a:pt x="16514" y="16537"/>
                    <a:pt x="16535" y="16537"/>
                    <a:pt x="16576" y="16579"/>
                  </a:cubicBezTo>
                  <a:lnTo>
                    <a:pt x="16678" y="16681"/>
                  </a:lnTo>
                  <a:cubicBezTo>
                    <a:pt x="16741" y="16763"/>
                    <a:pt x="16802" y="16826"/>
                    <a:pt x="16885" y="16826"/>
                  </a:cubicBezTo>
                  <a:cubicBezTo>
                    <a:pt x="16901" y="16831"/>
                    <a:pt x="16919" y="16834"/>
                    <a:pt x="16939" y="16834"/>
                  </a:cubicBezTo>
                  <a:cubicBezTo>
                    <a:pt x="16993" y="16834"/>
                    <a:pt x="17057" y="16815"/>
                    <a:pt x="17132" y="16785"/>
                  </a:cubicBezTo>
                  <a:cubicBezTo>
                    <a:pt x="17219" y="16746"/>
                    <a:pt x="17332" y="16730"/>
                    <a:pt x="17435" y="16730"/>
                  </a:cubicBezTo>
                  <a:cubicBezTo>
                    <a:pt x="17553" y="16730"/>
                    <a:pt x="17656" y="16751"/>
                    <a:pt x="17690" y="16785"/>
                  </a:cubicBezTo>
                  <a:cubicBezTo>
                    <a:pt x="17709" y="16785"/>
                    <a:pt x="17709" y="16785"/>
                    <a:pt x="17690" y="16805"/>
                  </a:cubicBezTo>
                  <a:cubicBezTo>
                    <a:pt x="17668" y="16805"/>
                    <a:pt x="17627" y="16826"/>
                    <a:pt x="17544" y="16846"/>
                  </a:cubicBezTo>
                  <a:cubicBezTo>
                    <a:pt x="17421" y="16867"/>
                    <a:pt x="17297" y="16908"/>
                    <a:pt x="17195" y="16969"/>
                  </a:cubicBezTo>
                  <a:cubicBezTo>
                    <a:pt x="17008" y="17073"/>
                    <a:pt x="16885" y="17217"/>
                    <a:pt x="16761" y="17362"/>
                  </a:cubicBezTo>
                  <a:cubicBezTo>
                    <a:pt x="16720" y="17423"/>
                    <a:pt x="16678" y="17464"/>
                    <a:pt x="16617" y="17505"/>
                  </a:cubicBezTo>
                  <a:cubicBezTo>
                    <a:pt x="16535" y="17588"/>
                    <a:pt x="16431" y="17670"/>
                    <a:pt x="16307" y="17753"/>
                  </a:cubicBezTo>
                  <a:cubicBezTo>
                    <a:pt x="16123" y="17857"/>
                    <a:pt x="15936" y="17918"/>
                    <a:pt x="15793" y="17959"/>
                  </a:cubicBezTo>
                  <a:cubicBezTo>
                    <a:pt x="15730" y="17959"/>
                    <a:pt x="15689" y="17981"/>
                    <a:pt x="15669" y="17981"/>
                  </a:cubicBezTo>
                  <a:cubicBezTo>
                    <a:pt x="15628" y="18000"/>
                    <a:pt x="15648" y="18022"/>
                    <a:pt x="15648" y="18022"/>
                  </a:cubicBezTo>
                  <a:cubicBezTo>
                    <a:pt x="15665" y="18039"/>
                    <a:pt x="15722" y="18045"/>
                    <a:pt x="15801" y="18045"/>
                  </a:cubicBezTo>
                  <a:cubicBezTo>
                    <a:pt x="15910" y="18045"/>
                    <a:pt x="16061" y="18033"/>
                    <a:pt x="16205" y="18022"/>
                  </a:cubicBezTo>
                  <a:cubicBezTo>
                    <a:pt x="16390" y="18000"/>
                    <a:pt x="16637" y="17939"/>
                    <a:pt x="16906" y="17877"/>
                  </a:cubicBezTo>
                  <a:cubicBezTo>
                    <a:pt x="17338" y="17774"/>
                    <a:pt x="17833" y="17670"/>
                    <a:pt x="18184" y="17651"/>
                  </a:cubicBezTo>
                  <a:cubicBezTo>
                    <a:pt x="18823" y="17629"/>
                    <a:pt x="19957" y="17134"/>
                    <a:pt x="20307" y="16950"/>
                  </a:cubicBezTo>
                  <a:cubicBezTo>
                    <a:pt x="20493" y="16867"/>
                    <a:pt x="20596" y="16846"/>
                    <a:pt x="20700" y="16826"/>
                  </a:cubicBezTo>
                  <a:cubicBezTo>
                    <a:pt x="20823" y="16785"/>
                    <a:pt x="20947" y="16763"/>
                    <a:pt x="21132" y="16661"/>
                  </a:cubicBezTo>
                  <a:cubicBezTo>
                    <a:pt x="21264" y="16587"/>
                    <a:pt x="21344" y="16577"/>
                    <a:pt x="21401" y="16577"/>
                  </a:cubicBezTo>
                  <a:cubicBezTo>
                    <a:pt x="21424" y="16577"/>
                    <a:pt x="21444" y="16579"/>
                    <a:pt x="21462" y="16579"/>
                  </a:cubicBezTo>
                  <a:cubicBezTo>
                    <a:pt x="21482" y="16588"/>
                    <a:pt x="21503" y="16593"/>
                    <a:pt x="21526" y="16593"/>
                  </a:cubicBezTo>
                  <a:cubicBezTo>
                    <a:pt x="21549" y="16593"/>
                    <a:pt x="21575" y="16588"/>
                    <a:pt x="21607" y="16579"/>
                  </a:cubicBezTo>
                  <a:cubicBezTo>
                    <a:pt x="21627" y="16557"/>
                    <a:pt x="21668" y="16516"/>
                    <a:pt x="21709" y="16455"/>
                  </a:cubicBezTo>
                  <a:cubicBezTo>
                    <a:pt x="21804" y="16304"/>
                    <a:pt x="21915" y="16205"/>
                    <a:pt x="22028" y="16205"/>
                  </a:cubicBezTo>
                  <a:cubicBezTo>
                    <a:pt x="22039" y="16205"/>
                    <a:pt x="22050" y="16206"/>
                    <a:pt x="22060" y="16207"/>
                  </a:cubicBezTo>
                  <a:cubicBezTo>
                    <a:pt x="22143" y="16207"/>
                    <a:pt x="22204" y="16249"/>
                    <a:pt x="22267" y="16310"/>
                  </a:cubicBezTo>
                  <a:cubicBezTo>
                    <a:pt x="22314" y="16358"/>
                    <a:pt x="22380" y="16375"/>
                    <a:pt x="22456" y="16375"/>
                  </a:cubicBezTo>
                  <a:cubicBezTo>
                    <a:pt x="22542" y="16375"/>
                    <a:pt x="22641" y="16353"/>
                    <a:pt x="22740" y="16331"/>
                  </a:cubicBezTo>
                  <a:cubicBezTo>
                    <a:pt x="22872" y="16305"/>
                    <a:pt x="23022" y="16269"/>
                    <a:pt x="23172" y="16269"/>
                  </a:cubicBezTo>
                  <a:cubicBezTo>
                    <a:pt x="23256" y="16269"/>
                    <a:pt x="23340" y="16280"/>
                    <a:pt x="23421" y="16310"/>
                  </a:cubicBezTo>
                  <a:cubicBezTo>
                    <a:pt x="23623" y="16372"/>
                    <a:pt x="23892" y="16403"/>
                    <a:pt x="24182" y="16403"/>
                  </a:cubicBezTo>
                  <a:cubicBezTo>
                    <a:pt x="24574" y="16403"/>
                    <a:pt x="25004" y="16346"/>
                    <a:pt x="25359" y="16227"/>
                  </a:cubicBezTo>
                  <a:cubicBezTo>
                    <a:pt x="25648" y="16145"/>
                    <a:pt x="25832" y="16043"/>
                    <a:pt x="25978" y="15980"/>
                  </a:cubicBezTo>
                  <a:cubicBezTo>
                    <a:pt x="26143" y="15897"/>
                    <a:pt x="26245" y="15836"/>
                    <a:pt x="26390" y="15836"/>
                  </a:cubicBezTo>
                  <a:cubicBezTo>
                    <a:pt x="26514" y="15836"/>
                    <a:pt x="26575" y="15795"/>
                    <a:pt x="26555" y="15754"/>
                  </a:cubicBezTo>
                  <a:cubicBezTo>
                    <a:pt x="26533" y="15691"/>
                    <a:pt x="26410" y="15630"/>
                    <a:pt x="26245" y="15609"/>
                  </a:cubicBezTo>
                  <a:cubicBezTo>
                    <a:pt x="26204" y="15609"/>
                    <a:pt x="26162" y="15589"/>
                    <a:pt x="26162" y="15567"/>
                  </a:cubicBezTo>
                  <a:cubicBezTo>
                    <a:pt x="26143" y="15548"/>
                    <a:pt x="26162" y="15526"/>
                    <a:pt x="26204" y="15485"/>
                  </a:cubicBezTo>
                  <a:cubicBezTo>
                    <a:pt x="26245" y="15465"/>
                    <a:pt x="26286" y="15465"/>
                    <a:pt x="26349" y="15465"/>
                  </a:cubicBezTo>
                  <a:cubicBezTo>
                    <a:pt x="26390" y="15465"/>
                    <a:pt x="26410" y="15485"/>
                    <a:pt x="26451" y="15506"/>
                  </a:cubicBezTo>
                  <a:cubicBezTo>
                    <a:pt x="26514" y="15589"/>
                    <a:pt x="26616" y="15630"/>
                    <a:pt x="26740" y="15630"/>
                  </a:cubicBezTo>
                  <a:cubicBezTo>
                    <a:pt x="26767" y="15633"/>
                    <a:pt x="26795" y="15635"/>
                    <a:pt x="26824" y="15635"/>
                  </a:cubicBezTo>
                  <a:cubicBezTo>
                    <a:pt x="26967" y="15635"/>
                    <a:pt x="27122" y="15595"/>
                    <a:pt x="27276" y="15526"/>
                  </a:cubicBezTo>
                  <a:cubicBezTo>
                    <a:pt x="27490" y="15412"/>
                    <a:pt x="27664" y="15349"/>
                    <a:pt x="27778" y="15349"/>
                  </a:cubicBezTo>
                  <a:cubicBezTo>
                    <a:pt x="27807" y="15349"/>
                    <a:pt x="27832" y="15353"/>
                    <a:pt x="27853" y="15361"/>
                  </a:cubicBezTo>
                  <a:cubicBezTo>
                    <a:pt x="27894" y="15361"/>
                    <a:pt x="27916" y="15383"/>
                    <a:pt x="27935" y="15424"/>
                  </a:cubicBezTo>
                  <a:cubicBezTo>
                    <a:pt x="27935" y="15485"/>
                    <a:pt x="27998" y="15526"/>
                    <a:pt x="28059" y="15526"/>
                  </a:cubicBezTo>
                  <a:cubicBezTo>
                    <a:pt x="28078" y="15533"/>
                    <a:pt x="28096" y="15535"/>
                    <a:pt x="28114" y="15535"/>
                  </a:cubicBezTo>
                  <a:cubicBezTo>
                    <a:pt x="28158" y="15535"/>
                    <a:pt x="28201" y="15520"/>
                    <a:pt x="28245" y="15506"/>
                  </a:cubicBezTo>
                  <a:cubicBezTo>
                    <a:pt x="28287" y="15465"/>
                    <a:pt x="28348" y="15424"/>
                    <a:pt x="28369" y="15342"/>
                  </a:cubicBezTo>
                  <a:cubicBezTo>
                    <a:pt x="28389" y="15279"/>
                    <a:pt x="28410" y="15259"/>
                    <a:pt x="28430" y="15238"/>
                  </a:cubicBezTo>
                  <a:cubicBezTo>
                    <a:pt x="28458" y="15238"/>
                    <a:pt x="28476" y="15229"/>
                    <a:pt x="28498" y="15229"/>
                  </a:cubicBezTo>
                  <a:cubicBezTo>
                    <a:pt x="28509" y="15229"/>
                    <a:pt x="28520" y="15231"/>
                    <a:pt x="28534" y="15238"/>
                  </a:cubicBezTo>
                  <a:cubicBezTo>
                    <a:pt x="28595" y="15259"/>
                    <a:pt x="28617" y="15320"/>
                    <a:pt x="28554" y="15383"/>
                  </a:cubicBezTo>
                  <a:cubicBezTo>
                    <a:pt x="28471" y="15506"/>
                    <a:pt x="28513" y="15609"/>
                    <a:pt x="28617" y="15671"/>
                  </a:cubicBezTo>
                  <a:cubicBezTo>
                    <a:pt x="28647" y="15681"/>
                    <a:pt x="28683" y="15686"/>
                    <a:pt x="28722" y="15686"/>
                  </a:cubicBezTo>
                  <a:cubicBezTo>
                    <a:pt x="28760" y="15686"/>
                    <a:pt x="28801" y="15681"/>
                    <a:pt x="28843" y="15671"/>
                  </a:cubicBezTo>
                  <a:cubicBezTo>
                    <a:pt x="28936" y="15624"/>
                    <a:pt x="29018" y="15601"/>
                    <a:pt x="29078" y="15601"/>
                  </a:cubicBezTo>
                  <a:cubicBezTo>
                    <a:pt x="29098" y="15601"/>
                    <a:pt x="29116" y="15604"/>
                    <a:pt x="29131" y="15609"/>
                  </a:cubicBezTo>
                  <a:cubicBezTo>
                    <a:pt x="29172" y="15630"/>
                    <a:pt x="29194" y="15650"/>
                    <a:pt x="29194" y="15671"/>
                  </a:cubicBezTo>
                  <a:cubicBezTo>
                    <a:pt x="29214" y="15754"/>
                    <a:pt x="29318" y="15836"/>
                    <a:pt x="29420" y="15878"/>
                  </a:cubicBezTo>
                  <a:lnTo>
                    <a:pt x="29585" y="15878"/>
                  </a:lnTo>
                  <a:cubicBezTo>
                    <a:pt x="29596" y="15872"/>
                    <a:pt x="29610" y="15869"/>
                    <a:pt x="29626" y="15869"/>
                  </a:cubicBezTo>
                  <a:cubicBezTo>
                    <a:pt x="29669" y="15869"/>
                    <a:pt x="29725" y="15889"/>
                    <a:pt x="29771" y="15919"/>
                  </a:cubicBezTo>
                  <a:cubicBezTo>
                    <a:pt x="29859" y="15948"/>
                    <a:pt x="29935" y="15977"/>
                    <a:pt x="30017" y="15977"/>
                  </a:cubicBezTo>
                  <a:cubicBezTo>
                    <a:pt x="30050" y="15977"/>
                    <a:pt x="30085" y="15972"/>
                    <a:pt x="30121" y="15960"/>
                  </a:cubicBezTo>
                  <a:cubicBezTo>
                    <a:pt x="30139" y="15954"/>
                    <a:pt x="30158" y="15951"/>
                    <a:pt x="30177" y="15951"/>
                  </a:cubicBezTo>
                  <a:cubicBezTo>
                    <a:pt x="30221" y="15951"/>
                    <a:pt x="30269" y="15966"/>
                    <a:pt x="30327" y="15980"/>
                  </a:cubicBezTo>
                  <a:cubicBezTo>
                    <a:pt x="30389" y="16000"/>
                    <a:pt x="30461" y="16021"/>
                    <a:pt x="30541" y="16021"/>
                  </a:cubicBezTo>
                  <a:cubicBezTo>
                    <a:pt x="30621" y="16021"/>
                    <a:pt x="30709" y="16000"/>
                    <a:pt x="30802" y="15939"/>
                  </a:cubicBezTo>
                  <a:cubicBezTo>
                    <a:pt x="30822" y="15919"/>
                    <a:pt x="30843" y="15897"/>
                    <a:pt x="30863" y="15897"/>
                  </a:cubicBezTo>
                  <a:cubicBezTo>
                    <a:pt x="30959" y="15843"/>
                    <a:pt x="31046" y="15824"/>
                    <a:pt x="31105" y="15824"/>
                  </a:cubicBezTo>
                  <a:cubicBezTo>
                    <a:pt x="31136" y="15824"/>
                    <a:pt x="31159" y="15829"/>
                    <a:pt x="31173" y="15836"/>
                  </a:cubicBezTo>
                  <a:cubicBezTo>
                    <a:pt x="31234" y="15856"/>
                    <a:pt x="31234" y="15878"/>
                    <a:pt x="31214" y="15919"/>
                  </a:cubicBezTo>
                  <a:cubicBezTo>
                    <a:pt x="31152" y="16001"/>
                    <a:pt x="31399" y="16186"/>
                    <a:pt x="31585" y="16290"/>
                  </a:cubicBezTo>
                  <a:cubicBezTo>
                    <a:pt x="31652" y="16323"/>
                    <a:pt x="31773" y="16384"/>
                    <a:pt x="31871" y="16384"/>
                  </a:cubicBezTo>
                  <a:cubicBezTo>
                    <a:pt x="31894" y="16384"/>
                    <a:pt x="31916" y="16380"/>
                    <a:pt x="31935" y="16372"/>
                  </a:cubicBezTo>
                  <a:cubicBezTo>
                    <a:pt x="31942" y="16370"/>
                    <a:pt x="31950" y="16369"/>
                    <a:pt x="31960" y="16369"/>
                  </a:cubicBezTo>
                  <a:cubicBezTo>
                    <a:pt x="32038" y="16369"/>
                    <a:pt x="32201" y="16442"/>
                    <a:pt x="32347" y="16516"/>
                  </a:cubicBezTo>
                  <a:cubicBezTo>
                    <a:pt x="32533" y="16590"/>
                    <a:pt x="32718" y="16664"/>
                    <a:pt x="32843" y="16664"/>
                  </a:cubicBezTo>
                  <a:cubicBezTo>
                    <a:pt x="32857" y="16664"/>
                    <a:pt x="32871" y="16663"/>
                    <a:pt x="32884" y="16661"/>
                  </a:cubicBezTo>
                  <a:cubicBezTo>
                    <a:pt x="32908" y="16655"/>
                    <a:pt x="32936" y="16652"/>
                    <a:pt x="32966" y="16652"/>
                  </a:cubicBezTo>
                  <a:cubicBezTo>
                    <a:pt x="33037" y="16652"/>
                    <a:pt x="33120" y="16667"/>
                    <a:pt x="33194" y="16681"/>
                  </a:cubicBezTo>
                  <a:cubicBezTo>
                    <a:pt x="33281" y="16694"/>
                    <a:pt x="33368" y="16714"/>
                    <a:pt x="33446" y="16714"/>
                  </a:cubicBezTo>
                  <a:cubicBezTo>
                    <a:pt x="33497" y="16714"/>
                    <a:pt x="33544" y="16706"/>
                    <a:pt x="33584" y="16681"/>
                  </a:cubicBezTo>
                  <a:cubicBezTo>
                    <a:pt x="33584" y="16681"/>
                    <a:pt x="33584" y="16661"/>
                    <a:pt x="33606" y="16661"/>
                  </a:cubicBezTo>
                  <a:cubicBezTo>
                    <a:pt x="33606" y="16661"/>
                    <a:pt x="34203" y="16145"/>
                    <a:pt x="34079" y="16001"/>
                  </a:cubicBezTo>
                  <a:cubicBezTo>
                    <a:pt x="33997" y="15897"/>
                    <a:pt x="34203" y="15671"/>
                    <a:pt x="34389" y="15567"/>
                  </a:cubicBezTo>
                  <a:cubicBezTo>
                    <a:pt x="34513" y="15526"/>
                    <a:pt x="34513" y="15465"/>
                    <a:pt x="34533" y="15424"/>
                  </a:cubicBezTo>
                  <a:cubicBezTo>
                    <a:pt x="34533" y="15361"/>
                    <a:pt x="34533" y="15320"/>
                    <a:pt x="34615" y="15279"/>
                  </a:cubicBezTo>
                  <a:cubicBezTo>
                    <a:pt x="34637" y="15259"/>
                    <a:pt x="34678" y="15259"/>
                    <a:pt x="34698" y="15238"/>
                  </a:cubicBezTo>
                  <a:cubicBezTo>
                    <a:pt x="34739" y="15218"/>
                    <a:pt x="34780" y="15218"/>
                    <a:pt x="34802" y="15196"/>
                  </a:cubicBezTo>
                  <a:cubicBezTo>
                    <a:pt x="35028" y="15053"/>
                    <a:pt x="34986" y="14847"/>
                    <a:pt x="34904" y="14723"/>
                  </a:cubicBezTo>
                  <a:cubicBezTo>
                    <a:pt x="34822" y="14641"/>
                    <a:pt x="34843" y="14476"/>
                    <a:pt x="34863" y="14352"/>
                  </a:cubicBezTo>
                  <a:cubicBezTo>
                    <a:pt x="34884" y="14248"/>
                    <a:pt x="34884" y="14166"/>
                    <a:pt x="34863" y="14104"/>
                  </a:cubicBezTo>
                  <a:cubicBezTo>
                    <a:pt x="34863" y="14083"/>
                    <a:pt x="34863" y="14063"/>
                    <a:pt x="34843" y="14022"/>
                  </a:cubicBezTo>
                  <a:cubicBezTo>
                    <a:pt x="34822" y="13898"/>
                    <a:pt x="34802" y="13733"/>
                    <a:pt x="34513" y="13651"/>
                  </a:cubicBezTo>
                  <a:cubicBezTo>
                    <a:pt x="34368" y="13610"/>
                    <a:pt x="34389" y="13547"/>
                    <a:pt x="34472" y="13423"/>
                  </a:cubicBezTo>
                  <a:cubicBezTo>
                    <a:pt x="34513" y="13362"/>
                    <a:pt x="34554" y="13280"/>
                    <a:pt x="34472" y="13217"/>
                  </a:cubicBezTo>
                  <a:cubicBezTo>
                    <a:pt x="34409" y="13176"/>
                    <a:pt x="34431" y="13135"/>
                    <a:pt x="34431" y="13093"/>
                  </a:cubicBezTo>
                  <a:cubicBezTo>
                    <a:pt x="34431" y="13011"/>
                    <a:pt x="34450" y="12909"/>
                    <a:pt x="34244" y="12826"/>
                  </a:cubicBezTo>
                  <a:cubicBezTo>
                    <a:pt x="34183" y="12785"/>
                    <a:pt x="34142" y="12764"/>
                    <a:pt x="34142" y="12744"/>
                  </a:cubicBezTo>
                  <a:cubicBezTo>
                    <a:pt x="34142" y="12722"/>
                    <a:pt x="34183" y="12722"/>
                    <a:pt x="34203" y="12703"/>
                  </a:cubicBezTo>
                  <a:cubicBezTo>
                    <a:pt x="34224" y="12681"/>
                    <a:pt x="34244" y="12681"/>
                    <a:pt x="34266" y="12681"/>
                  </a:cubicBezTo>
                  <a:cubicBezTo>
                    <a:pt x="34307" y="12640"/>
                    <a:pt x="34348" y="12599"/>
                    <a:pt x="34285" y="12516"/>
                  </a:cubicBezTo>
                  <a:cubicBezTo>
                    <a:pt x="34203" y="12455"/>
                    <a:pt x="34060" y="12373"/>
                    <a:pt x="33914" y="12310"/>
                  </a:cubicBezTo>
                  <a:cubicBezTo>
                    <a:pt x="33730" y="12208"/>
                    <a:pt x="33523" y="12125"/>
                    <a:pt x="33584" y="12043"/>
                  </a:cubicBezTo>
                  <a:cubicBezTo>
                    <a:pt x="33647" y="11878"/>
                    <a:pt x="33791" y="11362"/>
                    <a:pt x="33543" y="11259"/>
                  </a:cubicBezTo>
                  <a:cubicBezTo>
                    <a:pt x="33495" y="11235"/>
                    <a:pt x="33433" y="11226"/>
                    <a:pt x="33366" y="11226"/>
                  </a:cubicBezTo>
                  <a:cubicBezTo>
                    <a:pt x="33264" y="11226"/>
                    <a:pt x="33148" y="11246"/>
                    <a:pt x="33048" y="11259"/>
                  </a:cubicBezTo>
                  <a:cubicBezTo>
                    <a:pt x="32976" y="11273"/>
                    <a:pt x="32894" y="11288"/>
                    <a:pt x="32844" y="11288"/>
                  </a:cubicBezTo>
                  <a:cubicBezTo>
                    <a:pt x="32823" y="11288"/>
                    <a:pt x="32807" y="11285"/>
                    <a:pt x="32801" y="11279"/>
                  </a:cubicBezTo>
                  <a:cubicBezTo>
                    <a:pt x="32781" y="11279"/>
                    <a:pt x="32781" y="11259"/>
                    <a:pt x="32781" y="11238"/>
                  </a:cubicBezTo>
                  <a:cubicBezTo>
                    <a:pt x="32801" y="11197"/>
                    <a:pt x="32842" y="11136"/>
                    <a:pt x="32884" y="11094"/>
                  </a:cubicBezTo>
                  <a:cubicBezTo>
                    <a:pt x="32966" y="10971"/>
                    <a:pt x="33070" y="10847"/>
                    <a:pt x="32822" y="10743"/>
                  </a:cubicBezTo>
                  <a:cubicBezTo>
                    <a:pt x="32658" y="10661"/>
                    <a:pt x="32451" y="10661"/>
                    <a:pt x="32245" y="10641"/>
                  </a:cubicBezTo>
                  <a:cubicBezTo>
                    <a:pt x="32059" y="10641"/>
                    <a:pt x="31874" y="10641"/>
                    <a:pt x="31770" y="10578"/>
                  </a:cubicBezTo>
                  <a:cubicBezTo>
                    <a:pt x="31661" y="10510"/>
                    <a:pt x="31554" y="10484"/>
                    <a:pt x="31451" y="10484"/>
                  </a:cubicBezTo>
                  <a:cubicBezTo>
                    <a:pt x="31303" y="10484"/>
                    <a:pt x="31162" y="10538"/>
                    <a:pt x="31028" y="10600"/>
                  </a:cubicBezTo>
                  <a:cubicBezTo>
                    <a:pt x="30946" y="10641"/>
                    <a:pt x="30843" y="10702"/>
                    <a:pt x="30761" y="10765"/>
                  </a:cubicBezTo>
                  <a:cubicBezTo>
                    <a:pt x="30720" y="10826"/>
                    <a:pt x="30657" y="10867"/>
                    <a:pt x="30616" y="10888"/>
                  </a:cubicBezTo>
                  <a:cubicBezTo>
                    <a:pt x="30568" y="10912"/>
                    <a:pt x="30534" y="10922"/>
                    <a:pt x="30506" y="10922"/>
                  </a:cubicBezTo>
                  <a:cubicBezTo>
                    <a:pt x="30485" y="10922"/>
                    <a:pt x="30468" y="10917"/>
                    <a:pt x="30451" y="10908"/>
                  </a:cubicBezTo>
                  <a:cubicBezTo>
                    <a:pt x="30390" y="10888"/>
                    <a:pt x="30327" y="10847"/>
                    <a:pt x="30266" y="10806"/>
                  </a:cubicBezTo>
                  <a:cubicBezTo>
                    <a:pt x="30101" y="10702"/>
                    <a:pt x="29895" y="10600"/>
                    <a:pt x="29708" y="10600"/>
                  </a:cubicBezTo>
                  <a:cubicBezTo>
                    <a:pt x="29626" y="10600"/>
                    <a:pt x="29565" y="10558"/>
                    <a:pt x="29524" y="10496"/>
                  </a:cubicBezTo>
                  <a:cubicBezTo>
                    <a:pt x="29441" y="10393"/>
                    <a:pt x="29461" y="10228"/>
                    <a:pt x="29585" y="10146"/>
                  </a:cubicBezTo>
                  <a:cubicBezTo>
                    <a:pt x="29606" y="10125"/>
                    <a:pt x="29626" y="10125"/>
                    <a:pt x="29647" y="10125"/>
                  </a:cubicBezTo>
                  <a:cubicBezTo>
                    <a:pt x="29667" y="10105"/>
                    <a:pt x="29689" y="10105"/>
                    <a:pt x="29730" y="10083"/>
                  </a:cubicBezTo>
                  <a:cubicBezTo>
                    <a:pt x="29997" y="9918"/>
                    <a:pt x="30431" y="9115"/>
                    <a:pt x="30327" y="9052"/>
                  </a:cubicBezTo>
                  <a:cubicBezTo>
                    <a:pt x="30318" y="9046"/>
                    <a:pt x="30305" y="9043"/>
                    <a:pt x="30288" y="9043"/>
                  </a:cubicBezTo>
                  <a:cubicBezTo>
                    <a:pt x="30155" y="9043"/>
                    <a:pt x="29808" y="9241"/>
                    <a:pt x="29771" y="9259"/>
                  </a:cubicBezTo>
                  <a:cubicBezTo>
                    <a:pt x="29626" y="9341"/>
                    <a:pt x="29194" y="9610"/>
                    <a:pt x="29131" y="9816"/>
                  </a:cubicBezTo>
                  <a:cubicBezTo>
                    <a:pt x="29111" y="9918"/>
                    <a:pt x="29070" y="10001"/>
                    <a:pt x="28988" y="10042"/>
                  </a:cubicBezTo>
                  <a:cubicBezTo>
                    <a:pt x="28973" y="10042"/>
                    <a:pt x="28950" y="10052"/>
                    <a:pt x="28931" y="10052"/>
                  </a:cubicBezTo>
                  <a:cubicBezTo>
                    <a:pt x="28921" y="10052"/>
                    <a:pt x="28912" y="10049"/>
                    <a:pt x="28905" y="10042"/>
                  </a:cubicBezTo>
                  <a:cubicBezTo>
                    <a:pt x="28843" y="10042"/>
                    <a:pt x="28801" y="9960"/>
                    <a:pt x="28823" y="9816"/>
                  </a:cubicBezTo>
                  <a:cubicBezTo>
                    <a:pt x="28843" y="9630"/>
                    <a:pt x="28988" y="9486"/>
                    <a:pt x="29090" y="9363"/>
                  </a:cubicBezTo>
                  <a:cubicBezTo>
                    <a:pt x="29194" y="9259"/>
                    <a:pt x="29276" y="9156"/>
                    <a:pt x="29276" y="9074"/>
                  </a:cubicBezTo>
                  <a:cubicBezTo>
                    <a:pt x="29276" y="8970"/>
                    <a:pt x="29153" y="8909"/>
                    <a:pt x="29029" y="8868"/>
                  </a:cubicBezTo>
                  <a:cubicBezTo>
                    <a:pt x="28946" y="8846"/>
                    <a:pt x="28905" y="8827"/>
                    <a:pt x="28884" y="8805"/>
                  </a:cubicBezTo>
                  <a:cubicBezTo>
                    <a:pt x="28884" y="8785"/>
                    <a:pt x="28905" y="8744"/>
                    <a:pt x="28966" y="8723"/>
                  </a:cubicBezTo>
                  <a:cubicBezTo>
                    <a:pt x="29111" y="8640"/>
                    <a:pt x="29235" y="8640"/>
                    <a:pt x="29379" y="8640"/>
                  </a:cubicBezTo>
                  <a:cubicBezTo>
                    <a:pt x="29421" y="8640"/>
                    <a:pt x="29467" y="8642"/>
                    <a:pt x="29514" y="8642"/>
                  </a:cubicBezTo>
                  <a:cubicBezTo>
                    <a:pt x="29630" y="8642"/>
                    <a:pt x="29757" y="8631"/>
                    <a:pt x="29873" y="8558"/>
                  </a:cubicBezTo>
                  <a:cubicBezTo>
                    <a:pt x="29915" y="8538"/>
                    <a:pt x="29936" y="8516"/>
                    <a:pt x="29977" y="8475"/>
                  </a:cubicBezTo>
                  <a:cubicBezTo>
                    <a:pt x="30060" y="8414"/>
                    <a:pt x="30101" y="8352"/>
                    <a:pt x="30080" y="8310"/>
                  </a:cubicBezTo>
                  <a:cubicBezTo>
                    <a:pt x="30060" y="8228"/>
                    <a:pt x="29936" y="8187"/>
                    <a:pt x="29812" y="8145"/>
                  </a:cubicBezTo>
                  <a:cubicBezTo>
                    <a:pt x="29689" y="8104"/>
                    <a:pt x="29585" y="8063"/>
                    <a:pt x="29565" y="7980"/>
                  </a:cubicBezTo>
                  <a:cubicBezTo>
                    <a:pt x="29550" y="7909"/>
                    <a:pt x="29446" y="7888"/>
                    <a:pt x="29322" y="7888"/>
                  </a:cubicBezTo>
                  <a:cubicBezTo>
                    <a:pt x="29268" y="7888"/>
                    <a:pt x="29209" y="7892"/>
                    <a:pt x="29153" y="7898"/>
                  </a:cubicBezTo>
                  <a:cubicBezTo>
                    <a:pt x="29079" y="7898"/>
                    <a:pt x="29005" y="7903"/>
                    <a:pt x="28942" y="7903"/>
                  </a:cubicBezTo>
                  <a:cubicBezTo>
                    <a:pt x="28882" y="7903"/>
                    <a:pt x="28832" y="7898"/>
                    <a:pt x="28801" y="7878"/>
                  </a:cubicBezTo>
                  <a:cubicBezTo>
                    <a:pt x="28782" y="7857"/>
                    <a:pt x="28760" y="7837"/>
                    <a:pt x="28760" y="7796"/>
                  </a:cubicBezTo>
                  <a:cubicBezTo>
                    <a:pt x="28782" y="7527"/>
                    <a:pt x="28699" y="7383"/>
                    <a:pt x="28493" y="7362"/>
                  </a:cubicBezTo>
                  <a:cubicBezTo>
                    <a:pt x="28452" y="7362"/>
                    <a:pt x="28452" y="7279"/>
                    <a:pt x="28452" y="7197"/>
                  </a:cubicBezTo>
                  <a:cubicBezTo>
                    <a:pt x="28471" y="7095"/>
                    <a:pt x="28471" y="6971"/>
                    <a:pt x="28328" y="6889"/>
                  </a:cubicBezTo>
                  <a:cubicBezTo>
                    <a:pt x="28163" y="6806"/>
                    <a:pt x="27792" y="6559"/>
                    <a:pt x="28018" y="6229"/>
                  </a:cubicBezTo>
                  <a:cubicBezTo>
                    <a:pt x="28204" y="5940"/>
                    <a:pt x="28369" y="5630"/>
                    <a:pt x="28039" y="5487"/>
                  </a:cubicBezTo>
                  <a:cubicBezTo>
                    <a:pt x="27853" y="5404"/>
                    <a:pt x="27977" y="5259"/>
                    <a:pt x="28122" y="5074"/>
                  </a:cubicBezTo>
                  <a:cubicBezTo>
                    <a:pt x="28183" y="4992"/>
                    <a:pt x="28245" y="4909"/>
                    <a:pt x="28307" y="4805"/>
                  </a:cubicBezTo>
                  <a:cubicBezTo>
                    <a:pt x="28369" y="4662"/>
                    <a:pt x="28658" y="4414"/>
                    <a:pt x="28905" y="4208"/>
                  </a:cubicBezTo>
                  <a:cubicBezTo>
                    <a:pt x="29153" y="4002"/>
                    <a:pt x="29359" y="3816"/>
                    <a:pt x="29400" y="3713"/>
                  </a:cubicBezTo>
                  <a:cubicBezTo>
                    <a:pt x="29400" y="3692"/>
                    <a:pt x="29420" y="3672"/>
                    <a:pt x="29461" y="3651"/>
                  </a:cubicBezTo>
                  <a:cubicBezTo>
                    <a:pt x="29502" y="3610"/>
                    <a:pt x="29585" y="3610"/>
                    <a:pt x="29667" y="3590"/>
                  </a:cubicBezTo>
                  <a:cubicBezTo>
                    <a:pt x="29771" y="3590"/>
                    <a:pt x="29895" y="3568"/>
                    <a:pt x="29997" y="3507"/>
                  </a:cubicBezTo>
                  <a:cubicBezTo>
                    <a:pt x="30019" y="3507"/>
                    <a:pt x="30038" y="3486"/>
                    <a:pt x="30060" y="3466"/>
                  </a:cubicBezTo>
                  <a:cubicBezTo>
                    <a:pt x="30080" y="3445"/>
                    <a:pt x="30101" y="3425"/>
                    <a:pt x="30121" y="3425"/>
                  </a:cubicBezTo>
                  <a:cubicBezTo>
                    <a:pt x="30225" y="3362"/>
                    <a:pt x="30368" y="3321"/>
                    <a:pt x="30492" y="3301"/>
                  </a:cubicBezTo>
                  <a:cubicBezTo>
                    <a:pt x="30596" y="3280"/>
                    <a:pt x="30678" y="3260"/>
                    <a:pt x="30739" y="3238"/>
                  </a:cubicBezTo>
                  <a:cubicBezTo>
                    <a:pt x="30781" y="3219"/>
                    <a:pt x="30781" y="3197"/>
                    <a:pt x="30781" y="3156"/>
                  </a:cubicBezTo>
                  <a:cubicBezTo>
                    <a:pt x="30781" y="3115"/>
                    <a:pt x="30863" y="3012"/>
                    <a:pt x="31008" y="2930"/>
                  </a:cubicBezTo>
                  <a:cubicBezTo>
                    <a:pt x="31091" y="2889"/>
                    <a:pt x="31152" y="2867"/>
                    <a:pt x="31193" y="2867"/>
                  </a:cubicBezTo>
                  <a:cubicBezTo>
                    <a:pt x="31234" y="2867"/>
                    <a:pt x="31234" y="2909"/>
                    <a:pt x="31234" y="2930"/>
                  </a:cubicBezTo>
                  <a:cubicBezTo>
                    <a:pt x="31234" y="2971"/>
                    <a:pt x="31256" y="3012"/>
                    <a:pt x="31297" y="3012"/>
                  </a:cubicBezTo>
                  <a:cubicBezTo>
                    <a:pt x="31338" y="3012"/>
                    <a:pt x="31399" y="3012"/>
                    <a:pt x="31462" y="2971"/>
                  </a:cubicBezTo>
                  <a:cubicBezTo>
                    <a:pt x="31627" y="2867"/>
                    <a:pt x="31853" y="2641"/>
                    <a:pt x="31957" y="2455"/>
                  </a:cubicBezTo>
                  <a:cubicBezTo>
                    <a:pt x="32039" y="2331"/>
                    <a:pt x="32100" y="2249"/>
                    <a:pt x="32163" y="2188"/>
                  </a:cubicBezTo>
                  <a:cubicBezTo>
                    <a:pt x="32265" y="2064"/>
                    <a:pt x="32328" y="2001"/>
                    <a:pt x="32204" y="1940"/>
                  </a:cubicBezTo>
                  <a:cubicBezTo>
                    <a:pt x="32141" y="1919"/>
                    <a:pt x="32039" y="1919"/>
                    <a:pt x="31957" y="1899"/>
                  </a:cubicBezTo>
                  <a:cubicBezTo>
                    <a:pt x="31874" y="1899"/>
                    <a:pt x="31792" y="1899"/>
                    <a:pt x="31770" y="1878"/>
                  </a:cubicBezTo>
                  <a:cubicBezTo>
                    <a:pt x="31770" y="1858"/>
                    <a:pt x="31770" y="1817"/>
                    <a:pt x="31853" y="1754"/>
                  </a:cubicBezTo>
                  <a:cubicBezTo>
                    <a:pt x="31935" y="1672"/>
                    <a:pt x="32039" y="1611"/>
                    <a:pt x="32141" y="1548"/>
                  </a:cubicBezTo>
                  <a:cubicBezTo>
                    <a:pt x="32389" y="1383"/>
                    <a:pt x="32595" y="1239"/>
                    <a:pt x="32471" y="1136"/>
                  </a:cubicBezTo>
                  <a:cubicBezTo>
                    <a:pt x="32451" y="1116"/>
                    <a:pt x="32430" y="1094"/>
                    <a:pt x="32389" y="1094"/>
                  </a:cubicBezTo>
                  <a:cubicBezTo>
                    <a:pt x="32265" y="1094"/>
                    <a:pt x="32080" y="1198"/>
                    <a:pt x="31833" y="1322"/>
                  </a:cubicBezTo>
                  <a:cubicBezTo>
                    <a:pt x="31585" y="1465"/>
                    <a:pt x="31297" y="1611"/>
                    <a:pt x="31091" y="1652"/>
                  </a:cubicBezTo>
                  <a:cubicBezTo>
                    <a:pt x="30987" y="1652"/>
                    <a:pt x="30863" y="1693"/>
                    <a:pt x="30739" y="1775"/>
                  </a:cubicBezTo>
                  <a:cubicBezTo>
                    <a:pt x="30616" y="1858"/>
                    <a:pt x="30492" y="1940"/>
                    <a:pt x="30368" y="2043"/>
                  </a:cubicBezTo>
                  <a:cubicBezTo>
                    <a:pt x="30245" y="2125"/>
                    <a:pt x="30142" y="2208"/>
                    <a:pt x="30038" y="2249"/>
                  </a:cubicBezTo>
                  <a:cubicBezTo>
                    <a:pt x="29953" y="2310"/>
                    <a:pt x="29897" y="2328"/>
                    <a:pt x="29856" y="2328"/>
                  </a:cubicBezTo>
                  <a:cubicBezTo>
                    <a:pt x="29828" y="2328"/>
                    <a:pt x="29808" y="2320"/>
                    <a:pt x="29791" y="2312"/>
                  </a:cubicBezTo>
                  <a:cubicBezTo>
                    <a:pt x="29708" y="2270"/>
                    <a:pt x="29667" y="2229"/>
                    <a:pt x="29667" y="2166"/>
                  </a:cubicBezTo>
                  <a:cubicBezTo>
                    <a:pt x="29667" y="2023"/>
                    <a:pt x="29895" y="1858"/>
                    <a:pt x="30245" y="1775"/>
                  </a:cubicBezTo>
                  <a:cubicBezTo>
                    <a:pt x="30492" y="1713"/>
                    <a:pt x="30739" y="1611"/>
                    <a:pt x="30967" y="1487"/>
                  </a:cubicBezTo>
                  <a:cubicBezTo>
                    <a:pt x="31256" y="1300"/>
                    <a:pt x="31421" y="1116"/>
                    <a:pt x="31399" y="971"/>
                  </a:cubicBezTo>
                  <a:cubicBezTo>
                    <a:pt x="31399" y="806"/>
                    <a:pt x="31564" y="682"/>
                    <a:pt x="31750" y="558"/>
                  </a:cubicBezTo>
                  <a:cubicBezTo>
                    <a:pt x="31811" y="517"/>
                    <a:pt x="31894" y="476"/>
                    <a:pt x="31957" y="415"/>
                  </a:cubicBezTo>
                  <a:cubicBezTo>
                    <a:pt x="32122" y="270"/>
                    <a:pt x="32018" y="126"/>
                    <a:pt x="31874" y="44"/>
                  </a:cubicBezTo>
                  <a:cubicBezTo>
                    <a:pt x="31823" y="14"/>
                    <a:pt x="31755" y="0"/>
                    <a:pt x="316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6"/>
            <p:cNvSpPr/>
            <p:nvPr/>
          </p:nvSpPr>
          <p:spPr>
            <a:xfrm>
              <a:off x="4187766" y="3166509"/>
              <a:ext cx="15425" cy="15206"/>
            </a:xfrm>
            <a:custGeom>
              <a:rect b="b" l="l" r="r" t="t"/>
              <a:pathLst>
                <a:path extrusionOk="0" h="834" w="846">
                  <a:moveTo>
                    <a:pt x="721" y="1"/>
                  </a:moveTo>
                  <a:cubicBezTo>
                    <a:pt x="702" y="1"/>
                    <a:pt x="660" y="1"/>
                    <a:pt x="619" y="21"/>
                  </a:cubicBezTo>
                  <a:cubicBezTo>
                    <a:pt x="433" y="144"/>
                    <a:pt x="1" y="578"/>
                    <a:pt x="103" y="743"/>
                  </a:cubicBezTo>
                  <a:cubicBezTo>
                    <a:pt x="124" y="784"/>
                    <a:pt x="166" y="804"/>
                    <a:pt x="248" y="825"/>
                  </a:cubicBezTo>
                  <a:cubicBezTo>
                    <a:pt x="281" y="831"/>
                    <a:pt x="312" y="833"/>
                    <a:pt x="342" y="833"/>
                  </a:cubicBezTo>
                  <a:cubicBezTo>
                    <a:pt x="423" y="833"/>
                    <a:pt x="491" y="814"/>
                    <a:pt x="537" y="784"/>
                  </a:cubicBezTo>
                  <a:cubicBezTo>
                    <a:pt x="639" y="743"/>
                    <a:pt x="619" y="639"/>
                    <a:pt x="619" y="537"/>
                  </a:cubicBezTo>
                  <a:lnTo>
                    <a:pt x="619" y="392"/>
                  </a:lnTo>
                  <a:cubicBezTo>
                    <a:pt x="619" y="309"/>
                    <a:pt x="680" y="268"/>
                    <a:pt x="721" y="207"/>
                  </a:cubicBezTo>
                  <a:cubicBezTo>
                    <a:pt x="784" y="144"/>
                    <a:pt x="845" y="83"/>
                    <a:pt x="763" y="21"/>
                  </a:cubicBezTo>
                  <a:cubicBezTo>
                    <a:pt x="743" y="1"/>
                    <a:pt x="743" y="1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6"/>
            <p:cNvSpPr/>
            <p:nvPr/>
          </p:nvSpPr>
          <p:spPr>
            <a:xfrm>
              <a:off x="3313025" y="2280756"/>
              <a:ext cx="32344" cy="15406"/>
            </a:xfrm>
            <a:custGeom>
              <a:rect b="b" l="l" r="r" t="t"/>
              <a:pathLst>
                <a:path extrusionOk="0" h="845" w="1774">
                  <a:moveTo>
                    <a:pt x="950" y="1"/>
                  </a:moveTo>
                  <a:cubicBezTo>
                    <a:pt x="766" y="1"/>
                    <a:pt x="593" y="29"/>
                    <a:pt x="496" y="69"/>
                  </a:cubicBezTo>
                  <a:cubicBezTo>
                    <a:pt x="248" y="193"/>
                    <a:pt x="1" y="357"/>
                    <a:pt x="42" y="503"/>
                  </a:cubicBezTo>
                  <a:cubicBezTo>
                    <a:pt x="93" y="653"/>
                    <a:pt x="320" y="844"/>
                    <a:pt x="559" y="844"/>
                  </a:cubicBezTo>
                  <a:cubicBezTo>
                    <a:pt x="614" y="844"/>
                    <a:pt x="669" y="834"/>
                    <a:pt x="723" y="811"/>
                  </a:cubicBezTo>
                  <a:cubicBezTo>
                    <a:pt x="1012" y="709"/>
                    <a:pt x="1774" y="585"/>
                    <a:pt x="1630" y="255"/>
                  </a:cubicBezTo>
                  <a:cubicBezTo>
                    <a:pt x="1542" y="67"/>
                    <a:pt x="1234" y="1"/>
                    <a:pt x="9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6"/>
            <p:cNvSpPr/>
            <p:nvPr/>
          </p:nvSpPr>
          <p:spPr>
            <a:xfrm>
              <a:off x="3213367" y="2178217"/>
              <a:ext cx="182763" cy="206064"/>
            </a:xfrm>
            <a:custGeom>
              <a:rect b="b" l="l" r="r" t="t"/>
              <a:pathLst>
                <a:path extrusionOk="0" h="11302" w="10024">
                  <a:moveTo>
                    <a:pt x="7697" y="0"/>
                  </a:moveTo>
                  <a:cubicBezTo>
                    <a:pt x="7655" y="0"/>
                    <a:pt x="7613" y="1"/>
                    <a:pt x="7570" y="3"/>
                  </a:cubicBezTo>
                  <a:cubicBezTo>
                    <a:pt x="6291" y="44"/>
                    <a:pt x="5137" y="704"/>
                    <a:pt x="5302" y="786"/>
                  </a:cubicBezTo>
                  <a:cubicBezTo>
                    <a:pt x="5346" y="814"/>
                    <a:pt x="5391" y="824"/>
                    <a:pt x="5443" y="824"/>
                  </a:cubicBezTo>
                  <a:cubicBezTo>
                    <a:pt x="5570" y="824"/>
                    <a:pt x="5744" y="764"/>
                    <a:pt x="6077" y="764"/>
                  </a:cubicBezTo>
                  <a:cubicBezTo>
                    <a:pt x="6112" y="764"/>
                    <a:pt x="6150" y="765"/>
                    <a:pt x="6189" y="766"/>
                  </a:cubicBezTo>
                  <a:cubicBezTo>
                    <a:pt x="6745" y="766"/>
                    <a:pt x="7075" y="807"/>
                    <a:pt x="7096" y="992"/>
                  </a:cubicBezTo>
                  <a:cubicBezTo>
                    <a:pt x="7116" y="1179"/>
                    <a:pt x="7467" y="1198"/>
                    <a:pt x="7570" y="1385"/>
                  </a:cubicBezTo>
                  <a:cubicBezTo>
                    <a:pt x="7679" y="1566"/>
                    <a:pt x="7436" y="2051"/>
                    <a:pt x="7207" y="2051"/>
                  </a:cubicBezTo>
                  <a:cubicBezTo>
                    <a:pt x="7176" y="2051"/>
                    <a:pt x="7146" y="2043"/>
                    <a:pt x="7116" y="2023"/>
                  </a:cubicBezTo>
                  <a:cubicBezTo>
                    <a:pt x="6869" y="1858"/>
                    <a:pt x="7240" y="1734"/>
                    <a:pt x="7261" y="1528"/>
                  </a:cubicBezTo>
                  <a:cubicBezTo>
                    <a:pt x="7268" y="1468"/>
                    <a:pt x="7196" y="1451"/>
                    <a:pt x="7096" y="1451"/>
                  </a:cubicBezTo>
                  <a:cubicBezTo>
                    <a:pt x="6974" y="1451"/>
                    <a:pt x="6809" y="1477"/>
                    <a:pt x="6699" y="1477"/>
                  </a:cubicBezTo>
                  <a:cubicBezTo>
                    <a:pt x="6624" y="1477"/>
                    <a:pt x="6575" y="1465"/>
                    <a:pt x="6580" y="1426"/>
                  </a:cubicBezTo>
                  <a:cubicBezTo>
                    <a:pt x="6602" y="1302"/>
                    <a:pt x="6621" y="951"/>
                    <a:pt x="6044" y="951"/>
                  </a:cubicBezTo>
                  <a:cubicBezTo>
                    <a:pt x="5467" y="951"/>
                    <a:pt x="5035" y="1302"/>
                    <a:pt x="4683" y="1302"/>
                  </a:cubicBezTo>
                  <a:cubicBezTo>
                    <a:pt x="4671" y="1301"/>
                    <a:pt x="4658" y="1301"/>
                    <a:pt x="4645" y="1301"/>
                  </a:cubicBezTo>
                  <a:cubicBezTo>
                    <a:pt x="4282" y="1301"/>
                    <a:pt x="3598" y="1578"/>
                    <a:pt x="3776" y="1817"/>
                  </a:cubicBezTo>
                  <a:cubicBezTo>
                    <a:pt x="3963" y="2064"/>
                    <a:pt x="3900" y="2168"/>
                    <a:pt x="4004" y="2333"/>
                  </a:cubicBezTo>
                  <a:cubicBezTo>
                    <a:pt x="4106" y="2477"/>
                    <a:pt x="4972" y="2663"/>
                    <a:pt x="4807" y="2765"/>
                  </a:cubicBezTo>
                  <a:cubicBezTo>
                    <a:pt x="4642" y="2869"/>
                    <a:pt x="3611" y="2910"/>
                    <a:pt x="3798" y="3054"/>
                  </a:cubicBezTo>
                  <a:cubicBezTo>
                    <a:pt x="3939" y="3180"/>
                    <a:pt x="3852" y="3330"/>
                    <a:pt x="3729" y="3330"/>
                  </a:cubicBezTo>
                  <a:cubicBezTo>
                    <a:pt x="3692" y="3330"/>
                    <a:pt x="3650" y="3315"/>
                    <a:pt x="3611" y="3281"/>
                  </a:cubicBezTo>
                  <a:cubicBezTo>
                    <a:pt x="3549" y="3227"/>
                    <a:pt x="3437" y="3204"/>
                    <a:pt x="3311" y="3204"/>
                  </a:cubicBezTo>
                  <a:cubicBezTo>
                    <a:pt x="3102" y="3204"/>
                    <a:pt x="2854" y="3265"/>
                    <a:pt x="2725" y="3342"/>
                  </a:cubicBezTo>
                  <a:cubicBezTo>
                    <a:pt x="2498" y="3488"/>
                    <a:pt x="1736" y="4024"/>
                    <a:pt x="2127" y="4147"/>
                  </a:cubicBezTo>
                  <a:cubicBezTo>
                    <a:pt x="2519" y="4271"/>
                    <a:pt x="1695" y="4560"/>
                    <a:pt x="1879" y="4662"/>
                  </a:cubicBezTo>
                  <a:cubicBezTo>
                    <a:pt x="2055" y="4760"/>
                    <a:pt x="2102" y="5224"/>
                    <a:pt x="1829" y="5224"/>
                  </a:cubicBezTo>
                  <a:cubicBezTo>
                    <a:pt x="1813" y="5224"/>
                    <a:pt x="1795" y="5223"/>
                    <a:pt x="1777" y="5219"/>
                  </a:cubicBezTo>
                  <a:cubicBezTo>
                    <a:pt x="1741" y="5211"/>
                    <a:pt x="1703" y="5206"/>
                    <a:pt x="1664" y="5206"/>
                  </a:cubicBezTo>
                  <a:cubicBezTo>
                    <a:pt x="1343" y="5206"/>
                    <a:pt x="944" y="5482"/>
                    <a:pt x="1055" y="5610"/>
                  </a:cubicBezTo>
                  <a:cubicBezTo>
                    <a:pt x="1107" y="5671"/>
                    <a:pt x="1210" y="5696"/>
                    <a:pt x="1329" y="5696"/>
                  </a:cubicBezTo>
                  <a:cubicBezTo>
                    <a:pt x="1493" y="5696"/>
                    <a:pt x="1687" y="5650"/>
                    <a:pt x="1818" y="5591"/>
                  </a:cubicBezTo>
                  <a:cubicBezTo>
                    <a:pt x="1855" y="5574"/>
                    <a:pt x="1886" y="5567"/>
                    <a:pt x="1913" y="5567"/>
                  </a:cubicBezTo>
                  <a:cubicBezTo>
                    <a:pt x="2049" y="5567"/>
                    <a:pt x="2039" y="5759"/>
                    <a:pt x="1797" y="5775"/>
                  </a:cubicBezTo>
                  <a:cubicBezTo>
                    <a:pt x="1508" y="5797"/>
                    <a:pt x="911" y="5940"/>
                    <a:pt x="1076" y="6044"/>
                  </a:cubicBezTo>
                  <a:cubicBezTo>
                    <a:pt x="1241" y="6146"/>
                    <a:pt x="1302" y="6270"/>
                    <a:pt x="972" y="6353"/>
                  </a:cubicBezTo>
                  <a:cubicBezTo>
                    <a:pt x="642" y="6457"/>
                    <a:pt x="251" y="6889"/>
                    <a:pt x="499" y="6910"/>
                  </a:cubicBezTo>
                  <a:cubicBezTo>
                    <a:pt x="725" y="6930"/>
                    <a:pt x="1076" y="6993"/>
                    <a:pt x="931" y="7075"/>
                  </a:cubicBezTo>
                  <a:cubicBezTo>
                    <a:pt x="888" y="7100"/>
                    <a:pt x="833" y="7106"/>
                    <a:pt x="775" y="7106"/>
                  </a:cubicBezTo>
                  <a:cubicBezTo>
                    <a:pt x="714" y="7106"/>
                    <a:pt x="649" y="7099"/>
                    <a:pt x="594" y="7099"/>
                  </a:cubicBezTo>
                  <a:cubicBezTo>
                    <a:pt x="527" y="7099"/>
                    <a:pt x="474" y="7109"/>
                    <a:pt x="458" y="7157"/>
                  </a:cubicBezTo>
                  <a:cubicBezTo>
                    <a:pt x="397" y="7296"/>
                    <a:pt x="377" y="7530"/>
                    <a:pt x="559" y="7530"/>
                  </a:cubicBezTo>
                  <a:cubicBezTo>
                    <a:pt x="566" y="7530"/>
                    <a:pt x="573" y="7529"/>
                    <a:pt x="581" y="7529"/>
                  </a:cubicBezTo>
                  <a:cubicBezTo>
                    <a:pt x="748" y="7529"/>
                    <a:pt x="848" y="7450"/>
                    <a:pt x="947" y="7450"/>
                  </a:cubicBezTo>
                  <a:cubicBezTo>
                    <a:pt x="982" y="7450"/>
                    <a:pt x="1017" y="7460"/>
                    <a:pt x="1055" y="7487"/>
                  </a:cubicBezTo>
                  <a:cubicBezTo>
                    <a:pt x="1200" y="7611"/>
                    <a:pt x="477" y="7878"/>
                    <a:pt x="787" y="7961"/>
                  </a:cubicBezTo>
                  <a:cubicBezTo>
                    <a:pt x="807" y="7964"/>
                    <a:pt x="826" y="7966"/>
                    <a:pt x="845" y="7966"/>
                  </a:cubicBezTo>
                  <a:cubicBezTo>
                    <a:pt x="1094" y="7966"/>
                    <a:pt x="1223" y="7646"/>
                    <a:pt x="1454" y="7646"/>
                  </a:cubicBezTo>
                  <a:cubicBezTo>
                    <a:pt x="1490" y="7646"/>
                    <a:pt x="1529" y="7654"/>
                    <a:pt x="1571" y="7672"/>
                  </a:cubicBezTo>
                  <a:cubicBezTo>
                    <a:pt x="1901" y="7817"/>
                    <a:pt x="1714" y="8147"/>
                    <a:pt x="1467" y="8312"/>
                  </a:cubicBezTo>
                  <a:cubicBezTo>
                    <a:pt x="1220" y="8477"/>
                    <a:pt x="1200" y="8868"/>
                    <a:pt x="931" y="8950"/>
                  </a:cubicBezTo>
                  <a:cubicBezTo>
                    <a:pt x="664" y="9033"/>
                    <a:pt x="395" y="9590"/>
                    <a:pt x="560" y="9673"/>
                  </a:cubicBezTo>
                  <a:cubicBezTo>
                    <a:pt x="684" y="9755"/>
                    <a:pt x="849" y="9920"/>
                    <a:pt x="499" y="10105"/>
                  </a:cubicBezTo>
                  <a:cubicBezTo>
                    <a:pt x="198" y="10255"/>
                    <a:pt x="1" y="10611"/>
                    <a:pt x="232" y="10611"/>
                  </a:cubicBezTo>
                  <a:cubicBezTo>
                    <a:pt x="254" y="10611"/>
                    <a:pt x="281" y="10607"/>
                    <a:pt x="312" y="10600"/>
                  </a:cubicBezTo>
                  <a:cubicBezTo>
                    <a:pt x="499" y="10553"/>
                    <a:pt x="783" y="10513"/>
                    <a:pt x="1033" y="10513"/>
                  </a:cubicBezTo>
                  <a:cubicBezTo>
                    <a:pt x="1226" y="10513"/>
                    <a:pt x="1399" y="10537"/>
                    <a:pt x="1488" y="10600"/>
                  </a:cubicBezTo>
                  <a:cubicBezTo>
                    <a:pt x="1525" y="10625"/>
                    <a:pt x="1562" y="10635"/>
                    <a:pt x="1600" y="10635"/>
                  </a:cubicBezTo>
                  <a:cubicBezTo>
                    <a:pt x="1759" y="10635"/>
                    <a:pt x="1938" y="10463"/>
                    <a:pt x="2139" y="10463"/>
                  </a:cubicBezTo>
                  <a:cubicBezTo>
                    <a:pt x="2169" y="10463"/>
                    <a:pt x="2200" y="10467"/>
                    <a:pt x="2231" y="10476"/>
                  </a:cubicBezTo>
                  <a:cubicBezTo>
                    <a:pt x="2360" y="10522"/>
                    <a:pt x="2484" y="10569"/>
                    <a:pt x="2587" y="10569"/>
                  </a:cubicBezTo>
                  <a:cubicBezTo>
                    <a:pt x="2713" y="10569"/>
                    <a:pt x="2805" y="10498"/>
                    <a:pt x="2828" y="10270"/>
                  </a:cubicBezTo>
                  <a:cubicBezTo>
                    <a:pt x="2890" y="9858"/>
                    <a:pt x="2643" y="9651"/>
                    <a:pt x="2869" y="9508"/>
                  </a:cubicBezTo>
                  <a:cubicBezTo>
                    <a:pt x="3070" y="9347"/>
                    <a:pt x="2861" y="8991"/>
                    <a:pt x="3249" y="8991"/>
                  </a:cubicBezTo>
                  <a:cubicBezTo>
                    <a:pt x="3259" y="8991"/>
                    <a:pt x="3270" y="8991"/>
                    <a:pt x="3281" y="8992"/>
                  </a:cubicBezTo>
                  <a:cubicBezTo>
                    <a:pt x="3661" y="9010"/>
                    <a:pt x="3566" y="9234"/>
                    <a:pt x="3799" y="9234"/>
                  </a:cubicBezTo>
                  <a:cubicBezTo>
                    <a:pt x="3833" y="9234"/>
                    <a:pt x="3872" y="9229"/>
                    <a:pt x="3921" y="9219"/>
                  </a:cubicBezTo>
                  <a:cubicBezTo>
                    <a:pt x="3941" y="9215"/>
                    <a:pt x="3960" y="9213"/>
                    <a:pt x="3977" y="9213"/>
                  </a:cubicBezTo>
                  <a:cubicBezTo>
                    <a:pt x="4295" y="9213"/>
                    <a:pt x="4133" y="9907"/>
                    <a:pt x="3859" y="10064"/>
                  </a:cubicBezTo>
                  <a:cubicBezTo>
                    <a:pt x="3570" y="10229"/>
                    <a:pt x="3756" y="10539"/>
                    <a:pt x="4024" y="10704"/>
                  </a:cubicBezTo>
                  <a:cubicBezTo>
                    <a:pt x="4292" y="10847"/>
                    <a:pt x="3652" y="11095"/>
                    <a:pt x="4312" y="11136"/>
                  </a:cubicBezTo>
                  <a:cubicBezTo>
                    <a:pt x="4355" y="11140"/>
                    <a:pt x="4397" y="11142"/>
                    <a:pt x="4439" y="11142"/>
                  </a:cubicBezTo>
                  <a:cubicBezTo>
                    <a:pt x="5025" y="11142"/>
                    <a:pt x="5390" y="10739"/>
                    <a:pt x="5467" y="10374"/>
                  </a:cubicBezTo>
                  <a:cubicBezTo>
                    <a:pt x="5530" y="10073"/>
                    <a:pt x="5968" y="9822"/>
                    <a:pt x="6068" y="9822"/>
                  </a:cubicBezTo>
                  <a:cubicBezTo>
                    <a:pt x="6099" y="9822"/>
                    <a:pt x="6097" y="9846"/>
                    <a:pt x="6044" y="9899"/>
                  </a:cubicBezTo>
                  <a:cubicBezTo>
                    <a:pt x="5818" y="10126"/>
                    <a:pt x="5694" y="11281"/>
                    <a:pt x="6065" y="11301"/>
                  </a:cubicBezTo>
                  <a:cubicBezTo>
                    <a:pt x="6069" y="11301"/>
                    <a:pt x="6074" y="11301"/>
                    <a:pt x="6078" y="11301"/>
                  </a:cubicBezTo>
                  <a:cubicBezTo>
                    <a:pt x="6409" y="11301"/>
                    <a:pt x="6951" y="10453"/>
                    <a:pt x="6951" y="10168"/>
                  </a:cubicBezTo>
                  <a:cubicBezTo>
                    <a:pt x="6951" y="9879"/>
                    <a:pt x="7715" y="9569"/>
                    <a:pt x="7693" y="9321"/>
                  </a:cubicBezTo>
                  <a:cubicBezTo>
                    <a:pt x="7674" y="9074"/>
                    <a:pt x="7096" y="9033"/>
                    <a:pt x="7385" y="8827"/>
                  </a:cubicBezTo>
                  <a:cubicBezTo>
                    <a:pt x="7652" y="8620"/>
                    <a:pt x="7240" y="8436"/>
                    <a:pt x="7446" y="8249"/>
                  </a:cubicBezTo>
                  <a:cubicBezTo>
                    <a:pt x="7606" y="8091"/>
                    <a:pt x="7840" y="7857"/>
                    <a:pt x="8059" y="7857"/>
                  </a:cubicBezTo>
                  <a:cubicBezTo>
                    <a:pt x="8096" y="7857"/>
                    <a:pt x="8133" y="7864"/>
                    <a:pt x="8168" y="7878"/>
                  </a:cubicBezTo>
                  <a:cubicBezTo>
                    <a:pt x="8231" y="7899"/>
                    <a:pt x="8274" y="7910"/>
                    <a:pt x="8309" y="7910"/>
                  </a:cubicBezTo>
                  <a:cubicBezTo>
                    <a:pt x="8411" y="7910"/>
                    <a:pt x="8442" y="7821"/>
                    <a:pt x="8704" y="7652"/>
                  </a:cubicBezTo>
                  <a:cubicBezTo>
                    <a:pt x="9054" y="7446"/>
                    <a:pt x="9714" y="7301"/>
                    <a:pt x="9694" y="7054"/>
                  </a:cubicBezTo>
                  <a:cubicBezTo>
                    <a:pt x="9680" y="6889"/>
                    <a:pt x="9410" y="6807"/>
                    <a:pt x="9165" y="6807"/>
                  </a:cubicBezTo>
                  <a:cubicBezTo>
                    <a:pt x="9041" y="6807"/>
                    <a:pt x="8924" y="6827"/>
                    <a:pt x="8848" y="6869"/>
                  </a:cubicBezTo>
                  <a:cubicBezTo>
                    <a:pt x="8795" y="6898"/>
                    <a:pt x="8747" y="6905"/>
                    <a:pt x="8699" y="6905"/>
                  </a:cubicBezTo>
                  <a:cubicBezTo>
                    <a:pt x="8648" y="6905"/>
                    <a:pt x="8597" y="6897"/>
                    <a:pt x="8543" y="6897"/>
                  </a:cubicBezTo>
                  <a:cubicBezTo>
                    <a:pt x="8429" y="6897"/>
                    <a:pt x="8298" y="6933"/>
                    <a:pt x="8106" y="7157"/>
                  </a:cubicBezTo>
                  <a:cubicBezTo>
                    <a:pt x="7811" y="7485"/>
                    <a:pt x="7254" y="7696"/>
                    <a:pt x="6967" y="7696"/>
                  </a:cubicBezTo>
                  <a:cubicBezTo>
                    <a:pt x="6893" y="7696"/>
                    <a:pt x="6837" y="7682"/>
                    <a:pt x="6808" y="7652"/>
                  </a:cubicBezTo>
                  <a:cubicBezTo>
                    <a:pt x="6689" y="7518"/>
                    <a:pt x="6709" y="7205"/>
                    <a:pt x="6275" y="7205"/>
                  </a:cubicBezTo>
                  <a:cubicBezTo>
                    <a:pt x="6176" y="7205"/>
                    <a:pt x="6054" y="7221"/>
                    <a:pt x="5901" y="7260"/>
                  </a:cubicBezTo>
                  <a:cubicBezTo>
                    <a:pt x="5096" y="7487"/>
                    <a:pt x="4931" y="8147"/>
                    <a:pt x="5178" y="8188"/>
                  </a:cubicBezTo>
                  <a:cubicBezTo>
                    <a:pt x="5355" y="8220"/>
                    <a:pt x="4632" y="8464"/>
                    <a:pt x="4313" y="8464"/>
                  </a:cubicBezTo>
                  <a:cubicBezTo>
                    <a:pt x="4222" y="8464"/>
                    <a:pt x="4164" y="8445"/>
                    <a:pt x="4169" y="8395"/>
                  </a:cubicBezTo>
                  <a:cubicBezTo>
                    <a:pt x="4188" y="8167"/>
                    <a:pt x="4127" y="7858"/>
                    <a:pt x="4540" y="7776"/>
                  </a:cubicBezTo>
                  <a:cubicBezTo>
                    <a:pt x="4952" y="7713"/>
                    <a:pt x="5467" y="7466"/>
                    <a:pt x="5364" y="7383"/>
                  </a:cubicBezTo>
                  <a:cubicBezTo>
                    <a:pt x="5261" y="7301"/>
                    <a:pt x="4664" y="7260"/>
                    <a:pt x="4560" y="6910"/>
                  </a:cubicBezTo>
                  <a:cubicBezTo>
                    <a:pt x="4457" y="6580"/>
                    <a:pt x="4436" y="6333"/>
                    <a:pt x="4807" y="6250"/>
                  </a:cubicBezTo>
                  <a:cubicBezTo>
                    <a:pt x="5076" y="6209"/>
                    <a:pt x="4518" y="5879"/>
                    <a:pt x="4787" y="5756"/>
                  </a:cubicBezTo>
                  <a:cubicBezTo>
                    <a:pt x="5035" y="5610"/>
                    <a:pt x="5653" y="5652"/>
                    <a:pt x="5694" y="5445"/>
                  </a:cubicBezTo>
                  <a:cubicBezTo>
                    <a:pt x="5704" y="5404"/>
                    <a:pt x="5674" y="5388"/>
                    <a:pt x="5620" y="5388"/>
                  </a:cubicBezTo>
                  <a:cubicBezTo>
                    <a:pt x="5471" y="5388"/>
                    <a:pt x="5139" y="5507"/>
                    <a:pt x="4962" y="5507"/>
                  </a:cubicBezTo>
                  <a:cubicBezTo>
                    <a:pt x="4922" y="5507"/>
                    <a:pt x="4890" y="5501"/>
                    <a:pt x="4870" y="5487"/>
                  </a:cubicBezTo>
                  <a:cubicBezTo>
                    <a:pt x="4725" y="5384"/>
                    <a:pt x="5219" y="4909"/>
                    <a:pt x="5076" y="4807"/>
                  </a:cubicBezTo>
                  <a:cubicBezTo>
                    <a:pt x="4972" y="4725"/>
                    <a:pt x="5219" y="4662"/>
                    <a:pt x="5096" y="4538"/>
                  </a:cubicBezTo>
                  <a:cubicBezTo>
                    <a:pt x="4993" y="4395"/>
                    <a:pt x="5241" y="4189"/>
                    <a:pt x="5302" y="4024"/>
                  </a:cubicBezTo>
                  <a:cubicBezTo>
                    <a:pt x="5330" y="3967"/>
                    <a:pt x="5388" y="3944"/>
                    <a:pt x="5449" y="3944"/>
                  </a:cubicBezTo>
                  <a:cubicBezTo>
                    <a:pt x="5563" y="3944"/>
                    <a:pt x="5686" y="4025"/>
                    <a:pt x="5632" y="4106"/>
                  </a:cubicBezTo>
                  <a:cubicBezTo>
                    <a:pt x="5567" y="4186"/>
                    <a:pt x="5591" y="4329"/>
                    <a:pt x="5723" y="4329"/>
                  </a:cubicBezTo>
                  <a:cubicBezTo>
                    <a:pt x="5760" y="4329"/>
                    <a:pt x="5805" y="4318"/>
                    <a:pt x="5859" y="4291"/>
                  </a:cubicBezTo>
                  <a:cubicBezTo>
                    <a:pt x="6102" y="4190"/>
                    <a:pt x="6584" y="3611"/>
                    <a:pt x="6757" y="3611"/>
                  </a:cubicBezTo>
                  <a:cubicBezTo>
                    <a:pt x="6761" y="3611"/>
                    <a:pt x="6764" y="3611"/>
                    <a:pt x="6766" y="3611"/>
                  </a:cubicBezTo>
                  <a:cubicBezTo>
                    <a:pt x="6787" y="3614"/>
                    <a:pt x="6811" y="3615"/>
                    <a:pt x="6837" y="3615"/>
                  </a:cubicBezTo>
                  <a:cubicBezTo>
                    <a:pt x="7016" y="3615"/>
                    <a:pt x="7299" y="3557"/>
                    <a:pt x="7426" y="3466"/>
                  </a:cubicBezTo>
                  <a:cubicBezTo>
                    <a:pt x="7591" y="3342"/>
                    <a:pt x="7900" y="2993"/>
                    <a:pt x="8271" y="2765"/>
                  </a:cubicBezTo>
                  <a:cubicBezTo>
                    <a:pt x="8642" y="2518"/>
                    <a:pt x="9095" y="2333"/>
                    <a:pt x="9054" y="2147"/>
                  </a:cubicBezTo>
                  <a:cubicBezTo>
                    <a:pt x="9013" y="1962"/>
                    <a:pt x="9013" y="1962"/>
                    <a:pt x="9425" y="1817"/>
                  </a:cubicBezTo>
                  <a:cubicBezTo>
                    <a:pt x="9838" y="1673"/>
                    <a:pt x="10024" y="1157"/>
                    <a:pt x="9879" y="1033"/>
                  </a:cubicBezTo>
                  <a:cubicBezTo>
                    <a:pt x="9855" y="1019"/>
                    <a:pt x="9827" y="1012"/>
                    <a:pt x="9796" y="1012"/>
                  </a:cubicBezTo>
                  <a:cubicBezTo>
                    <a:pt x="9610" y="1012"/>
                    <a:pt x="9310" y="1246"/>
                    <a:pt x="9117" y="1404"/>
                  </a:cubicBezTo>
                  <a:cubicBezTo>
                    <a:pt x="9008" y="1493"/>
                    <a:pt x="8876" y="1544"/>
                    <a:pt x="8795" y="1544"/>
                  </a:cubicBezTo>
                  <a:cubicBezTo>
                    <a:pt x="8706" y="1544"/>
                    <a:pt x="8677" y="1483"/>
                    <a:pt x="8807" y="1343"/>
                  </a:cubicBezTo>
                  <a:cubicBezTo>
                    <a:pt x="9054" y="1096"/>
                    <a:pt x="9735" y="786"/>
                    <a:pt x="9612" y="684"/>
                  </a:cubicBezTo>
                  <a:cubicBezTo>
                    <a:pt x="9492" y="564"/>
                    <a:pt x="8910" y="0"/>
                    <a:pt x="7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6"/>
            <p:cNvSpPr/>
            <p:nvPr/>
          </p:nvSpPr>
          <p:spPr>
            <a:xfrm>
              <a:off x="3426851" y="2314304"/>
              <a:ext cx="19691" cy="6126"/>
            </a:xfrm>
            <a:custGeom>
              <a:rect b="b" l="l" r="r" t="t"/>
              <a:pathLst>
                <a:path extrusionOk="0" h="336" w="1080">
                  <a:moveTo>
                    <a:pt x="563" y="1"/>
                  </a:moveTo>
                  <a:cubicBezTo>
                    <a:pt x="482" y="1"/>
                    <a:pt x="396" y="19"/>
                    <a:pt x="314" y="65"/>
                  </a:cubicBezTo>
                  <a:cubicBezTo>
                    <a:pt x="0" y="213"/>
                    <a:pt x="443" y="336"/>
                    <a:pt x="715" y="336"/>
                  </a:cubicBezTo>
                  <a:cubicBezTo>
                    <a:pt x="782" y="336"/>
                    <a:pt x="839" y="328"/>
                    <a:pt x="871" y="312"/>
                  </a:cubicBezTo>
                  <a:cubicBezTo>
                    <a:pt x="1080" y="231"/>
                    <a:pt x="850" y="1"/>
                    <a:pt x="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6"/>
            <p:cNvSpPr/>
            <p:nvPr/>
          </p:nvSpPr>
          <p:spPr>
            <a:xfrm>
              <a:off x="3358990" y="2505709"/>
              <a:ext cx="75100" cy="44834"/>
            </a:xfrm>
            <a:custGeom>
              <a:rect b="b" l="l" r="r" t="t"/>
              <a:pathLst>
                <a:path extrusionOk="0" h="2459" w="4119">
                  <a:moveTo>
                    <a:pt x="633" y="0"/>
                  </a:moveTo>
                  <a:cubicBezTo>
                    <a:pt x="507" y="0"/>
                    <a:pt x="406" y="6"/>
                    <a:pt x="346" y="19"/>
                  </a:cubicBezTo>
                  <a:cubicBezTo>
                    <a:pt x="95" y="73"/>
                    <a:pt x="0" y="237"/>
                    <a:pt x="183" y="237"/>
                  </a:cubicBezTo>
                  <a:cubicBezTo>
                    <a:pt x="210" y="237"/>
                    <a:pt x="244" y="233"/>
                    <a:pt x="284" y="225"/>
                  </a:cubicBezTo>
                  <a:cubicBezTo>
                    <a:pt x="319" y="220"/>
                    <a:pt x="352" y="217"/>
                    <a:pt x="384" y="217"/>
                  </a:cubicBezTo>
                  <a:cubicBezTo>
                    <a:pt x="608" y="217"/>
                    <a:pt x="750" y="331"/>
                    <a:pt x="1130" y="349"/>
                  </a:cubicBezTo>
                  <a:cubicBezTo>
                    <a:pt x="1492" y="349"/>
                    <a:pt x="1664" y="524"/>
                    <a:pt x="1560" y="524"/>
                  </a:cubicBezTo>
                  <a:cubicBezTo>
                    <a:pt x="1545" y="524"/>
                    <a:pt x="1526" y="521"/>
                    <a:pt x="1501" y="513"/>
                  </a:cubicBezTo>
                  <a:cubicBezTo>
                    <a:pt x="1473" y="502"/>
                    <a:pt x="1444" y="498"/>
                    <a:pt x="1413" y="498"/>
                  </a:cubicBezTo>
                  <a:cubicBezTo>
                    <a:pt x="1211" y="498"/>
                    <a:pt x="968" y="700"/>
                    <a:pt x="1130" y="700"/>
                  </a:cubicBezTo>
                  <a:cubicBezTo>
                    <a:pt x="1315" y="700"/>
                    <a:pt x="1089" y="885"/>
                    <a:pt x="1191" y="988"/>
                  </a:cubicBezTo>
                  <a:cubicBezTo>
                    <a:pt x="1280" y="1077"/>
                    <a:pt x="1093" y="1272"/>
                    <a:pt x="934" y="1272"/>
                  </a:cubicBezTo>
                  <a:cubicBezTo>
                    <a:pt x="909" y="1272"/>
                    <a:pt x="884" y="1267"/>
                    <a:pt x="861" y="1256"/>
                  </a:cubicBezTo>
                  <a:cubicBezTo>
                    <a:pt x="847" y="1248"/>
                    <a:pt x="832" y="1244"/>
                    <a:pt x="815" y="1244"/>
                  </a:cubicBezTo>
                  <a:cubicBezTo>
                    <a:pt x="664" y="1244"/>
                    <a:pt x="417" y="1528"/>
                    <a:pt x="564" y="1528"/>
                  </a:cubicBezTo>
                  <a:cubicBezTo>
                    <a:pt x="572" y="1528"/>
                    <a:pt x="582" y="1527"/>
                    <a:pt x="594" y="1525"/>
                  </a:cubicBezTo>
                  <a:cubicBezTo>
                    <a:pt x="611" y="1521"/>
                    <a:pt x="630" y="1520"/>
                    <a:pt x="650" y="1520"/>
                  </a:cubicBezTo>
                  <a:cubicBezTo>
                    <a:pt x="891" y="1520"/>
                    <a:pt x="1296" y="1734"/>
                    <a:pt x="1067" y="1772"/>
                  </a:cubicBezTo>
                  <a:cubicBezTo>
                    <a:pt x="847" y="1809"/>
                    <a:pt x="709" y="1943"/>
                    <a:pt x="899" y="1943"/>
                  </a:cubicBezTo>
                  <a:cubicBezTo>
                    <a:pt x="922" y="1943"/>
                    <a:pt x="951" y="1941"/>
                    <a:pt x="985" y="1937"/>
                  </a:cubicBezTo>
                  <a:cubicBezTo>
                    <a:pt x="999" y="1936"/>
                    <a:pt x="1012" y="1935"/>
                    <a:pt x="1026" y="1935"/>
                  </a:cubicBezTo>
                  <a:cubicBezTo>
                    <a:pt x="1282" y="1935"/>
                    <a:pt x="1406" y="2107"/>
                    <a:pt x="1261" y="2107"/>
                  </a:cubicBezTo>
                  <a:cubicBezTo>
                    <a:pt x="1247" y="2107"/>
                    <a:pt x="1231" y="2105"/>
                    <a:pt x="1212" y="2102"/>
                  </a:cubicBezTo>
                  <a:cubicBezTo>
                    <a:pt x="1200" y="2100"/>
                    <a:pt x="1188" y="2098"/>
                    <a:pt x="1177" y="2098"/>
                  </a:cubicBezTo>
                  <a:cubicBezTo>
                    <a:pt x="995" y="2098"/>
                    <a:pt x="1087" y="2413"/>
                    <a:pt x="1418" y="2451"/>
                  </a:cubicBezTo>
                  <a:cubicBezTo>
                    <a:pt x="1443" y="2456"/>
                    <a:pt x="1467" y="2458"/>
                    <a:pt x="1492" y="2458"/>
                  </a:cubicBezTo>
                  <a:cubicBezTo>
                    <a:pt x="1803" y="2458"/>
                    <a:pt x="2124" y="2120"/>
                    <a:pt x="1933" y="2102"/>
                  </a:cubicBezTo>
                  <a:cubicBezTo>
                    <a:pt x="1707" y="2061"/>
                    <a:pt x="1831" y="1896"/>
                    <a:pt x="2078" y="1854"/>
                  </a:cubicBezTo>
                  <a:cubicBezTo>
                    <a:pt x="2326" y="1813"/>
                    <a:pt x="2779" y="1813"/>
                    <a:pt x="2634" y="1709"/>
                  </a:cubicBezTo>
                  <a:cubicBezTo>
                    <a:pt x="2510" y="1627"/>
                    <a:pt x="1954" y="1709"/>
                    <a:pt x="2202" y="1586"/>
                  </a:cubicBezTo>
                  <a:cubicBezTo>
                    <a:pt x="2449" y="1483"/>
                    <a:pt x="2161" y="1318"/>
                    <a:pt x="2510" y="1277"/>
                  </a:cubicBezTo>
                  <a:cubicBezTo>
                    <a:pt x="2862" y="1256"/>
                    <a:pt x="3068" y="1132"/>
                    <a:pt x="3274" y="967"/>
                  </a:cubicBezTo>
                  <a:cubicBezTo>
                    <a:pt x="3500" y="824"/>
                    <a:pt x="3912" y="720"/>
                    <a:pt x="3995" y="576"/>
                  </a:cubicBezTo>
                  <a:cubicBezTo>
                    <a:pt x="4118" y="349"/>
                    <a:pt x="3274" y="472"/>
                    <a:pt x="3294" y="329"/>
                  </a:cubicBezTo>
                  <a:cubicBezTo>
                    <a:pt x="3325" y="256"/>
                    <a:pt x="3238" y="225"/>
                    <a:pt x="3122" y="225"/>
                  </a:cubicBezTo>
                  <a:cubicBezTo>
                    <a:pt x="3006" y="225"/>
                    <a:pt x="2862" y="256"/>
                    <a:pt x="2779" y="307"/>
                  </a:cubicBezTo>
                  <a:cubicBezTo>
                    <a:pt x="2725" y="344"/>
                    <a:pt x="2665" y="359"/>
                    <a:pt x="2602" y="359"/>
                  </a:cubicBezTo>
                  <a:cubicBezTo>
                    <a:pt x="2451" y="359"/>
                    <a:pt x="2285" y="271"/>
                    <a:pt x="2139" y="184"/>
                  </a:cubicBezTo>
                  <a:cubicBezTo>
                    <a:pt x="1975" y="85"/>
                    <a:pt x="1122" y="0"/>
                    <a:pt x="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6"/>
            <p:cNvSpPr/>
            <p:nvPr/>
          </p:nvSpPr>
          <p:spPr>
            <a:xfrm>
              <a:off x="3232219" y="2104612"/>
              <a:ext cx="125531" cy="102066"/>
            </a:xfrm>
            <a:custGeom>
              <a:rect b="b" l="l" r="r" t="t"/>
              <a:pathLst>
                <a:path extrusionOk="0" h="5598" w="6885">
                  <a:moveTo>
                    <a:pt x="6681" y="1"/>
                  </a:moveTo>
                  <a:cubicBezTo>
                    <a:pt x="6371" y="1"/>
                    <a:pt x="5671" y="410"/>
                    <a:pt x="5505" y="658"/>
                  </a:cubicBezTo>
                  <a:cubicBezTo>
                    <a:pt x="5299" y="968"/>
                    <a:pt x="5279" y="1216"/>
                    <a:pt x="4804" y="1381"/>
                  </a:cubicBezTo>
                  <a:cubicBezTo>
                    <a:pt x="4330" y="1565"/>
                    <a:pt x="3732" y="2288"/>
                    <a:pt x="3938" y="2308"/>
                  </a:cubicBezTo>
                  <a:cubicBezTo>
                    <a:pt x="4062" y="2308"/>
                    <a:pt x="4340" y="2266"/>
                    <a:pt x="4520" y="2266"/>
                  </a:cubicBezTo>
                  <a:cubicBezTo>
                    <a:pt x="4701" y="2266"/>
                    <a:pt x="4783" y="2308"/>
                    <a:pt x="4515" y="2473"/>
                  </a:cubicBezTo>
                  <a:cubicBezTo>
                    <a:pt x="4001" y="2802"/>
                    <a:pt x="4454" y="2948"/>
                    <a:pt x="4001" y="3030"/>
                  </a:cubicBezTo>
                  <a:cubicBezTo>
                    <a:pt x="3526" y="3113"/>
                    <a:pt x="3237" y="3668"/>
                    <a:pt x="2618" y="3751"/>
                  </a:cubicBezTo>
                  <a:cubicBezTo>
                    <a:pt x="2000" y="3855"/>
                    <a:pt x="1" y="5216"/>
                    <a:pt x="207" y="5359"/>
                  </a:cubicBezTo>
                  <a:cubicBezTo>
                    <a:pt x="361" y="5467"/>
                    <a:pt x="731" y="5597"/>
                    <a:pt x="1055" y="5597"/>
                  </a:cubicBezTo>
                  <a:cubicBezTo>
                    <a:pt x="1166" y="5597"/>
                    <a:pt x="1272" y="5582"/>
                    <a:pt x="1362" y="5545"/>
                  </a:cubicBezTo>
                  <a:cubicBezTo>
                    <a:pt x="1691" y="5422"/>
                    <a:pt x="2351" y="5051"/>
                    <a:pt x="2475" y="4782"/>
                  </a:cubicBezTo>
                  <a:cubicBezTo>
                    <a:pt x="2599" y="4515"/>
                    <a:pt x="2783" y="4905"/>
                    <a:pt x="3753" y="4328"/>
                  </a:cubicBezTo>
                  <a:cubicBezTo>
                    <a:pt x="4702" y="3751"/>
                    <a:pt x="5134" y="3484"/>
                    <a:pt x="4990" y="3278"/>
                  </a:cubicBezTo>
                  <a:cubicBezTo>
                    <a:pt x="4908" y="3174"/>
                    <a:pt x="5114" y="3195"/>
                    <a:pt x="5464" y="3174"/>
                  </a:cubicBezTo>
                  <a:cubicBezTo>
                    <a:pt x="5815" y="3174"/>
                    <a:pt x="6062" y="2906"/>
                    <a:pt x="6123" y="2679"/>
                  </a:cubicBezTo>
                  <a:cubicBezTo>
                    <a:pt x="6186" y="2453"/>
                    <a:pt x="6618" y="2535"/>
                    <a:pt x="6371" y="2205"/>
                  </a:cubicBezTo>
                  <a:cubicBezTo>
                    <a:pt x="6104" y="1895"/>
                    <a:pt x="5711" y="2019"/>
                    <a:pt x="5670" y="1793"/>
                  </a:cubicBezTo>
                  <a:cubicBezTo>
                    <a:pt x="5630" y="1557"/>
                    <a:pt x="5498" y="1150"/>
                    <a:pt x="5773" y="1150"/>
                  </a:cubicBezTo>
                  <a:cubicBezTo>
                    <a:pt x="5786" y="1150"/>
                    <a:pt x="5800" y="1151"/>
                    <a:pt x="5815" y="1153"/>
                  </a:cubicBezTo>
                  <a:cubicBezTo>
                    <a:pt x="5825" y="1155"/>
                    <a:pt x="5836" y="1156"/>
                    <a:pt x="5848" y="1156"/>
                  </a:cubicBezTo>
                  <a:cubicBezTo>
                    <a:pt x="6191" y="1156"/>
                    <a:pt x="6885" y="261"/>
                    <a:pt x="6824" y="81"/>
                  </a:cubicBezTo>
                  <a:cubicBezTo>
                    <a:pt x="6808" y="25"/>
                    <a:pt x="6756" y="1"/>
                    <a:pt x="66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6"/>
            <p:cNvSpPr/>
            <p:nvPr/>
          </p:nvSpPr>
          <p:spPr>
            <a:xfrm>
              <a:off x="3442257" y="2293519"/>
              <a:ext cx="26072" cy="7184"/>
            </a:xfrm>
            <a:custGeom>
              <a:rect b="b" l="l" r="r" t="t"/>
              <a:pathLst>
                <a:path extrusionOk="0" h="394" w="1430">
                  <a:moveTo>
                    <a:pt x="1151" y="1"/>
                  </a:moveTo>
                  <a:cubicBezTo>
                    <a:pt x="748" y="1"/>
                    <a:pt x="1" y="230"/>
                    <a:pt x="88" y="317"/>
                  </a:cubicBezTo>
                  <a:cubicBezTo>
                    <a:pt x="140" y="361"/>
                    <a:pt x="356" y="394"/>
                    <a:pt x="599" y="394"/>
                  </a:cubicBezTo>
                  <a:cubicBezTo>
                    <a:pt x="933" y="394"/>
                    <a:pt x="1316" y="332"/>
                    <a:pt x="1387" y="152"/>
                  </a:cubicBezTo>
                  <a:cubicBezTo>
                    <a:pt x="1430" y="42"/>
                    <a:pt x="1321" y="1"/>
                    <a:pt x="1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6"/>
            <p:cNvSpPr/>
            <p:nvPr/>
          </p:nvSpPr>
          <p:spPr>
            <a:xfrm>
              <a:off x="3405501" y="2113893"/>
              <a:ext cx="71672" cy="38452"/>
            </a:xfrm>
            <a:custGeom>
              <a:rect b="b" l="l" r="r" t="t"/>
              <a:pathLst>
                <a:path extrusionOk="0" h="2109" w="3931">
                  <a:moveTo>
                    <a:pt x="2330" y="1"/>
                  </a:moveTo>
                  <a:cubicBezTo>
                    <a:pt x="2009" y="1"/>
                    <a:pt x="1459" y="179"/>
                    <a:pt x="1403" y="377"/>
                  </a:cubicBezTo>
                  <a:cubicBezTo>
                    <a:pt x="1355" y="543"/>
                    <a:pt x="1185" y="634"/>
                    <a:pt x="1084" y="634"/>
                  </a:cubicBezTo>
                  <a:cubicBezTo>
                    <a:pt x="1010" y="634"/>
                    <a:pt x="974" y="584"/>
                    <a:pt x="1053" y="479"/>
                  </a:cubicBezTo>
                  <a:cubicBezTo>
                    <a:pt x="1091" y="429"/>
                    <a:pt x="1067" y="408"/>
                    <a:pt x="1009" y="408"/>
                  </a:cubicBezTo>
                  <a:cubicBezTo>
                    <a:pt x="782" y="408"/>
                    <a:pt x="31" y="715"/>
                    <a:pt x="311" y="748"/>
                  </a:cubicBezTo>
                  <a:cubicBezTo>
                    <a:pt x="660" y="789"/>
                    <a:pt x="1" y="1119"/>
                    <a:pt x="413" y="1180"/>
                  </a:cubicBezTo>
                  <a:cubicBezTo>
                    <a:pt x="452" y="1186"/>
                    <a:pt x="493" y="1189"/>
                    <a:pt x="535" y="1189"/>
                  </a:cubicBezTo>
                  <a:cubicBezTo>
                    <a:pt x="832" y="1189"/>
                    <a:pt x="1189" y="1059"/>
                    <a:pt x="1379" y="1059"/>
                  </a:cubicBezTo>
                  <a:cubicBezTo>
                    <a:pt x="1446" y="1059"/>
                    <a:pt x="1492" y="1075"/>
                    <a:pt x="1506" y="1119"/>
                  </a:cubicBezTo>
                  <a:cubicBezTo>
                    <a:pt x="1567" y="1325"/>
                    <a:pt x="929" y="1408"/>
                    <a:pt x="1155" y="1593"/>
                  </a:cubicBezTo>
                  <a:cubicBezTo>
                    <a:pt x="1250" y="1661"/>
                    <a:pt x="1241" y="1694"/>
                    <a:pt x="1190" y="1694"/>
                  </a:cubicBezTo>
                  <a:cubicBezTo>
                    <a:pt x="1119" y="1694"/>
                    <a:pt x="968" y="1630"/>
                    <a:pt x="908" y="1510"/>
                  </a:cubicBezTo>
                  <a:cubicBezTo>
                    <a:pt x="882" y="1458"/>
                    <a:pt x="831" y="1438"/>
                    <a:pt x="774" y="1438"/>
                  </a:cubicBezTo>
                  <a:cubicBezTo>
                    <a:pt x="604" y="1438"/>
                    <a:pt x="387" y="1623"/>
                    <a:pt x="682" y="1716"/>
                  </a:cubicBezTo>
                  <a:cubicBezTo>
                    <a:pt x="979" y="1810"/>
                    <a:pt x="1541" y="2108"/>
                    <a:pt x="2010" y="2108"/>
                  </a:cubicBezTo>
                  <a:cubicBezTo>
                    <a:pt x="2157" y="2108"/>
                    <a:pt x="2295" y="2079"/>
                    <a:pt x="2414" y="2005"/>
                  </a:cubicBezTo>
                  <a:cubicBezTo>
                    <a:pt x="2584" y="1898"/>
                    <a:pt x="2745" y="1878"/>
                    <a:pt x="2888" y="1878"/>
                  </a:cubicBezTo>
                  <a:cubicBezTo>
                    <a:pt x="2979" y="1878"/>
                    <a:pt x="3063" y="1886"/>
                    <a:pt x="3138" y="1886"/>
                  </a:cubicBezTo>
                  <a:cubicBezTo>
                    <a:pt x="3288" y="1886"/>
                    <a:pt x="3402" y="1853"/>
                    <a:pt x="3464" y="1655"/>
                  </a:cubicBezTo>
                  <a:cubicBezTo>
                    <a:pt x="3609" y="1221"/>
                    <a:pt x="3238" y="1098"/>
                    <a:pt x="3629" y="685"/>
                  </a:cubicBezTo>
                  <a:cubicBezTo>
                    <a:pt x="3930" y="335"/>
                    <a:pt x="3811" y="37"/>
                    <a:pt x="3524" y="37"/>
                  </a:cubicBezTo>
                  <a:cubicBezTo>
                    <a:pt x="3457" y="37"/>
                    <a:pt x="3381" y="53"/>
                    <a:pt x="3299" y="88"/>
                  </a:cubicBezTo>
                  <a:cubicBezTo>
                    <a:pt x="2900" y="241"/>
                    <a:pt x="3309" y="675"/>
                    <a:pt x="2642" y="675"/>
                  </a:cubicBezTo>
                  <a:cubicBezTo>
                    <a:pt x="2587" y="675"/>
                    <a:pt x="2525" y="672"/>
                    <a:pt x="2455" y="666"/>
                  </a:cubicBezTo>
                  <a:cubicBezTo>
                    <a:pt x="1548" y="583"/>
                    <a:pt x="2516" y="377"/>
                    <a:pt x="2557" y="130"/>
                  </a:cubicBezTo>
                  <a:cubicBezTo>
                    <a:pt x="2577" y="39"/>
                    <a:pt x="2478" y="1"/>
                    <a:pt x="2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6"/>
            <p:cNvSpPr/>
            <p:nvPr/>
          </p:nvSpPr>
          <p:spPr>
            <a:xfrm>
              <a:off x="3433542" y="2476573"/>
              <a:ext cx="21879" cy="17977"/>
            </a:xfrm>
            <a:custGeom>
              <a:rect b="b" l="l" r="r" t="t"/>
              <a:pathLst>
                <a:path extrusionOk="0" h="986" w="1200">
                  <a:moveTo>
                    <a:pt x="1060" y="1"/>
                  </a:moveTo>
                  <a:cubicBezTo>
                    <a:pt x="882" y="1"/>
                    <a:pt x="1" y="880"/>
                    <a:pt x="236" y="978"/>
                  </a:cubicBezTo>
                  <a:cubicBezTo>
                    <a:pt x="249" y="983"/>
                    <a:pt x="264" y="986"/>
                    <a:pt x="279" y="986"/>
                  </a:cubicBezTo>
                  <a:cubicBezTo>
                    <a:pt x="573" y="986"/>
                    <a:pt x="1199" y="107"/>
                    <a:pt x="1082" y="9"/>
                  </a:cubicBezTo>
                  <a:cubicBezTo>
                    <a:pt x="1077" y="3"/>
                    <a:pt x="1069" y="1"/>
                    <a:pt x="10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6"/>
            <p:cNvSpPr/>
            <p:nvPr/>
          </p:nvSpPr>
          <p:spPr>
            <a:xfrm>
              <a:off x="3415674" y="2258531"/>
              <a:ext cx="65017" cy="41752"/>
            </a:xfrm>
            <a:custGeom>
              <a:rect b="b" l="l" r="r" t="t"/>
              <a:pathLst>
                <a:path extrusionOk="0" h="2290" w="3566">
                  <a:moveTo>
                    <a:pt x="1271" y="0"/>
                  </a:moveTo>
                  <a:cubicBezTo>
                    <a:pt x="969" y="0"/>
                    <a:pt x="717" y="118"/>
                    <a:pt x="886" y="216"/>
                  </a:cubicBezTo>
                  <a:cubicBezTo>
                    <a:pt x="1113" y="361"/>
                    <a:pt x="845" y="587"/>
                    <a:pt x="742" y="793"/>
                  </a:cubicBezTo>
                  <a:cubicBezTo>
                    <a:pt x="638" y="999"/>
                    <a:pt x="102" y="1515"/>
                    <a:pt x="371" y="1618"/>
                  </a:cubicBezTo>
                  <a:cubicBezTo>
                    <a:pt x="638" y="1722"/>
                    <a:pt x="0" y="2175"/>
                    <a:pt x="247" y="2277"/>
                  </a:cubicBezTo>
                  <a:cubicBezTo>
                    <a:pt x="273" y="2286"/>
                    <a:pt x="301" y="2290"/>
                    <a:pt x="332" y="2290"/>
                  </a:cubicBezTo>
                  <a:cubicBezTo>
                    <a:pt x="611" y="2290"/>
                    <a:pt x="1100" y="1981"/>
                    <a:pt x="1174" y="1722"/>
                  </a:cubicBezTo>
                  <a:cubicBezTo>
                    <a:pt x="1227" y="1479"/>
                    <a:pt x="1425" y="1382"/>
                    <a:pt x="1646" y="1382"/>
                  </a:cubicBezTo>
                  <a:cubicBezTo>
                    <a:pt x="1688" y="1382"/>
                    <a:pt x="1731" y="1385"/>
                    <a:pt x="1773" y="1392"/>
                  </a:cubicBezTo>
                  <a:cubicBezTo>
                    <a:pt x="1819" y="1399"/>
                    <a:pt x="1878" y="1402"/>
                    <a:pt x="1946" y="1402"/>
                  </a:cubicBezTo>
                  <a:cubicBezTo>
                    <a:pt x="2274" y="1402"/>
                    <a:pt x="2802" y="1322"/>
                    <a:pt x="2989" y="1186"/>
                  </a:cubicBezTo>
                  <a:cubicBezTo>
                    <a:pt x="3277" y="999"/>
                    <a:pt x="2618" y="979"/>
                    <a:pt x="2865" y="834"/>
                  </a:cubicBezTo>
                  <a:cubicBezTo>
                    <a:pt x="3112" y="691"/>
                    <a:pt x="3566" y="669"/>
                    <a:pt x="3464" y="526"/>
                  </a:cubicBezTo>
                  <a:cubicBezTo>
                    <a:pt x="3434" y="491"/>
                    <a:pt x="3373" y="480"/>
                    <a:pt x="3295" y="480"/>
                  </a:cubicBezTo>
                  <a:cubicBezTo>
                    <a:pt x="3172" y="480"/>
                    <a:pt x="3005" y="506"/>
                    <a:pt x="2847" y="506"/>
                  </a:cubicBezTo>
                  <a:cubicBezTo>
                    <a:pt x="2692" y="506"/>
                    <a:pt x="2545" y="481"/>
                    <a:pt x="2453" y="381"/>
                  </a:cubicBezTo>
                  <a:cubicBezTo>
                    <a:pt x="2205" y="133"/>
                    <a:pt x="2082" y="298"/>
                    <a:pt x="1691" y="92"/>
                  </a:cubicBezTo>
                  <a:cubicBezTo>
                    <a:pt x="1565" y="26"/>
                    <a:pt x="1413" y="0"/>
                    <a:pt x="1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6"/>
            <p:cNvSpPr/>
            <p:nvPr/>
          </p:nvSpPr>
          <p:spPr>
            <a:xfrm>
              <a:off x="3439140" y="2081384"/>
              <a:ext cx="16136" cy="7074"/>
            </a:xfrm>
            <a:custGeom>
              <a:rect b="b" l="l" r="r" t="t"/>
              <a:pathLst>
                <a:path extrusionOk="0" h="388" w="885">
                  <a:moveTo>
                    <a:pt x="373" y="1"/>
                  </a:moveTo>
                  <a:cubicBezTo>
                    <a:pt x="57" y="1"/>
                    <a:pt x="0" y="387"/>
                    <a:pt x="280" y="387"/>
                  </a:cubicBezTo>
                  <a:cubicBezTo>
                    <a:pt x="290" y="388"/>
                    <a:pt x="300" y="388"/>
                    <a:pt x="310" y="388"/>
                  </a:cubicBezTo>
                  <a:cubicBezTo>
                    <a:pt x="608" y="388"/>
                    <a:pt x="885" y="115"/>
                    <a:pt x="486" y="16"/>
                  </a:cubicBezTo>
                  <a:cubicBezTo>
                    <a:pt x="445" y="6"/>
                    <a:pt x="408" y="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6"/>
            <p:cNvSpPr/>
            <p:nvPr/>
          </p:nvSpPr>
          <p:spPr>
            <a:xfrm>
              <a:off x="3356984" y="2122608"/>
              <a:ext cx="31342" cy="20147"/>
            </a:xfrm>
            <a:custGeom>
              <a:rect b="b" l="l" r="r" t="t"/>
              <a:pathLst>
                <a:path extrusionOk="0" h="1105" w="1719">
                  <a:moveTo>
                    <a:pt x="1468" y="1"/>
                  </a:moveTo>
                  <a:cubicBezTo>
                    <a:pt x="1032" y="1"/>
                    <a:pt x="161" y="170"/>
                    <a:pt x="85" y="476"/>
                  </a:cubicBezTo>
                  <a:cubicBezTo>
                    <a:pt x="1" y="811"/>
                    <a:pt x="162" y="1104"/>
                    <a:pt x="435" y="1104"/>
                  </a:cubicBezTo>
                  <a:cubicBezTo>
                    <a:pt x="498" y="1104"/>
                    <a:pt x="567" y="1088"/>
                    <a:pt x="641" y="1053"/>
                  </a:cubicBezTo>
                  <a:cubicBezTo>
                    <a:pt x="1034" y="847"/>
                    <a:pt x="1672" y="249"/>
                    <a:pt x="1713" y="64"/>
                  </a:cubicBezTo>
                  <a:cubicBezTo>
                    <a:pt x="1719" y="21"/>
                    <a:pt x="1620" y="1"/>
                    <a:pt x="1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6"/>
            <p:cNvSpPr/>
            <p:nvPr/>
          </p:nvSpPr>
          <p:spPr>
            <a:xfrm>
              <a:off x="3445539" y="2016440"/>
              <a:ext cx="112604" cy="60860"/>
            </a:xfrm>
            <a:custGeom>
              <a:rect b="b" l="l" r="r" t="t"/>
              <a:pathLst>
                <a:path extrusionOk="0" h="3338" w="6176">
                  <a:moveTo>
                    <a:pt x="4721" y="0"/>
                  </a:moveTo>
                  <a:cubicBezTo>
                    <a:pt x="4657" y="0"/>
                    <a:pt x="4583" y="16"/>
                    <a:pt x="4506" y="51"/>
                  </a:cubicBezTo>
                  <a:cubicBezTo>
                    <a:pt x="4410" y="102"/>
                    <a:pt x="4328" y="116"/>
                    <a:pt x="4252" y="116"/>
                  </a:cubicBezTo>
                  <a:cubicBezTo>
                    <a:pt x="4164" y="116"/>
                    <a:pt x="4084" y="98"/>
                    <a:pt x="4000" y="98"/>
                  </a:cubicBezTo>
                  <a:cubicBezTo>
                    <a:pt x="3921" y="98"/>
                    <a:pt x="3839" y="114"/>
                    <a:pt x="3742" y="175"/>
                  </a:cubicBezTo>
                  <a:cubicBezTo>
                    <a:pt x="3454" y="361"/>
                    <a:pt x="3907" y="485"/>
                    <a:pt x="3516" y="609"/>
                  </a:cubicBezTo>
                  <a:cubicBezTo>
                    <a:pt x="3124" y="752"/>
                    <a:pt x="2753" y="1392"/>
                    <a:pt x="2918" y="1516"/>
                  </a:cubicBezTo>
                  <a:cubicBezTo>
                    <a:pt x="3077" y="1655"/>
                    <a:pt x="2291" y="2239"/>
                    <a:pt x="2054" y="2239"/>
                  </a:cubicBezTo>
                  <a:cubicBezTo>
                    <a:pt x="2046" y="2239"/>
                    <a:pt x="2039" y="2238"/>
                    <a:pt x="2032" y="2237"/>
                  </a:cubicBezTo>
                  <a:cubicBezTo>
                    <a:pt x="1858" y="2218"/>
                    <a:pt x="2241" y="1840"/>
                    <a:pt x="2076" y="1840"/>
                  </a:cubicBezTo>
                  <a:cubicBezTo>
                    <a:pt x="2065" y="1840"/>
                    <a:pt x="2050" y="1842"/>
                    <a:pt x="2032" y="1846"/>
                  </a:cubicBezTo>
                  <a:cubicBezTo>
                    <a:pt x="1965" y="1862"/>
                    <a:pt x="1894" y="1871"/>
                    <a:pt x="1831" y="1871"/>
                  </a:cubicBezTo>
                  <a:cubicBezTo>
                    <a:pt x="1661" y="1871"/>
                    <a:pt x="1552" y="1805"/>
                    <a:pt x="1763" y="1640"/>
                  </a:cubicBezTo>
                  <a:cubicBezTo>
                    <a:pt x="1902" y="1538"/>
                    <a:pt x="1781" y="1498"/>
                    <a:pt x="1577" y="1498"/>
                  </a:cubicBezTo>
                  <a:cubicBezTo>
                    <a:pt x="1325" y="1498"/>
                    <a:pt x="945" y="1559"/>
                    <a:pt x="773" y="1640"/>
                  </a:cubicBezTo>
                  <a:cubicBezTo>
                    <a:pt x="465" y="1763"/>
                    <a:pt x="938" y="1887"/>
                    <a:pt x="938" y="2093"/>
                  </a:cubicBezTo>
                  <a:cubicBezTo>
                    <a:pt x="938" y="2319"/>
                    <a:pt x="1103" y="2547"/>
                    <a:pt x="836" y="2649"/>
                  </a:cubicBezTo>
                  <a:cubicBezTo>
                    <a:pt x="567" y="2773"/>
                    <a:pt x="300" y="2608"/>
                    <a:pt x="135" y="2855"/>
                  </a:cubicBezTo>
                  <a:cubicBezTo>
                    <a:pt x="0" y="3042"/>
                    <a:pt x="514" y="3337"/>
                    <a:pt x="965" y="3337"/>
                  </a:cubicBezTo>
                  <a:cubicBezTo>
                    <a:pt x="1065" y="3337"/>
                    <a:pt x="1162" y="3323"/>
                    <a:pt x="1248" y="3289"/>
                  </a:cubicBezTo>
                  <a:cubicBezTo>
                    <a:pt x="1722" y="3124"/>
                    <a:pt x="1949" y="2773"/>
                    <a:pt x="2340" y="2732"/>
                  </a:cubicBezTo>
                  <a:cubicBezTo>
                    <a:pt x="2733" y="2690"/>
                    <a:pt x="2588" y="2382"/>
                    <a:pt x="3041" y="2382"/>
                  </a:cubicBezTo>
                  <a:cubicBezTo>
                    <a:pt x="3495" y="2382"/>
                    <a:pt x="4836" y="2052"/>
                    <a:pt x="5185" y="1722"/>
                  </a:cubicBezTo>
                  <a:cubicBezTo>
                    <a:pt x="5419" y="1516"/>
                    <a:pt x="5415" y="1348"/>
                    <a:pt x="5205" y="1348"/>
                  </a:cubicBezTo>
                  <a:cubicBezTo>
                    <a:pt x="5099" y="1348"/>
                    <a:pt x="4940" y="1391"/>
                    <a:pt x="4732" y="1495"/>
                  </a:cubicBezTo>
                  <a:cubicBezTo>
                    <a:pt x="4359" y="1688"/>
                    <a:pt x="3824" y="1825"/>
                    <a:pt x="3616" y="1825"/>
                  </a:cubicBezTo>
                  <a:cubicBezTo>
                    <a:pt x="3491" y="1825"/>
                    <a:pt x="3484" y="1776"/>
                    <a:pt x="3701" y="1660"/>
                  </a:cubicBezTo>
                  <a:cubicBezTo>
                    <a:pt x="4259" y="1371"/>
                    <a:pt x="4918" y="1247"/>
                    <a:pt x="4506" y="1123"/>
                  </a:cubicBezTo>
                  <a:cubicBezTo>
                    <a:pt x="4181" y="1026"/>
                    <a:pt x="4419" y="993"/>
                    <a:pt x="4745" y="993"/>
                  </a:cubicBezTo>
                  <a:cubicBezTo>
                    <a:pt x="4834" y="993"/>
                    <a:pt x="4928" y="996"/>
                    <a:pt x="5021" y="1000"/>
                  </a:cubicBezTo>
                  <a:cubicBezTo>
                    <a:pt x="5454" y="1000"/>
                    <a:pt x="5557" y="876"/>
                    <a:pt x="5722" y="670"/>
                  </a:cubicBezTo>
                  <a:cubicBezTo>
                    <a:pt x="5886" y="444"/>
                    <a:pt x="6175" y="320"/>
                    <a:pt x="6155" y="238"/>
                  </a:cubicBezTo>
                  <a:cubicBezTo>
                    <a:pt x="6148" y="214"/>
                    <a:pt x="6123" y="203"/>
                    <a:pt x="6083" y="203"/>
                  </a:cubicBezTo>
                  <a:cubicBezTo>
                    <a:pt x="5884" y="203"/>
                    <a:pt x="5337" y="461"/>
                    <a:pt x="5062" y="546"/>
                  </a:cubicBezTo>
                  <a:cubicBezTo>
                    <a:pt x="5004" y="565"/>
                    <a:pt x="4968" y="573"/>
                    <a:pt x="4951" y="573"/>
                  </a:cubicBezTo>
                  <a:cubicBezTo>
                    <a:pt x="4871" y="573"/>
                    <a:pt x="5197" y="397"/>
                    <a:pt x="5537" y="279"/>
                  </a:cubicBezTo>
                  <a:cubicBezTo>
                    <a:pt x="5766" y="198"/>
                    <a:pt x="5676" y="124"/>
                    <a:pt x="5473" y="124"/>
                  </a:cubicBezTo>
                  <a:cubicBezTo>
                    <a:pt x="5311" y="124"/>
                    <a:pt x="5078" y="171"/>
                    <a:pt x="4877" y="299"/>
                  </a:cubicBezTo>
                  <a:cubicBezTo>
                    <a:pt x="4683" y="422"/>
                    <a:pt x="4572" y="470"/>
                    <a:pt x="4534" y="470"/>
                  </a:cubicBezTo>
                  <a:cubicBezTo>
                    <a:pt x="4484" y="470"/>
                    <a:pt x="4565" y="385"/>
                    <a:pt x="4753" y="279"/>
                  </a:cubicBezTo>
                  <a:cubicBezTo>
                    <a:pt x="5001" y="139"/>
                    <a:pt x="4911" y="0"/>
                    <a:pt x="4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6"/>
            <p:cNvSpPr/>
            <p:nvPr/>
          </p:nvSpPr>
          <p:spPr>
            <a:xfrm>
              <a:off x="3311585" y="2054218"/>
              <a:ext cx="13255" cy="9900"/>
            </a:xfrm>
            <a:custGeom>
              <a:rect b="b" l="l" r="r" t="t"/>
              <a:pathLst>
                <a:path extrusionOk="0" h="543" w="727">
                  <a:moveTo>
                    <a:pt x="680" y="0"/>
                  </a:moveTo>
                  <a:cubicBezTo>
                    <a:pt x="524" y="0"/>
                    <a:pt x="0" y="485"/>
                    <a:pt x="327" y="536"/>
                  </a:cubicBezTo>
                  <a:cubicBezTo>
                    <a:pt x="356" y="540"/>
                    <a:pt x="382" y="543"/>
                    <a:pt x="407" y="543"/>
                  </a:cubicBezTo>
                  <a:cubicBezTo>
                    <a:pt x="717" y="543"/>
                    <a:pt x="700" y="196"/>
                    <a:pt x="720" y="63"/>
                  </a:cubicBezTo>
                  <a:cubicBezTo>
                    <a:pt x="726" y="19"/>
                    <a:pt x="710" y="0"/>
                    <a:pt x="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6"/>
            <p:cNvSpPr/>
            <p:nvPr/>
          </p:nvSpPr>
          <p:spPr>
            <a:xfrm>
              <a:off x="3370440" y="2068986"/>
              <a:ext cx="60641" cy="48316"/>
            </a:xfrm>
            <a:custGeom>
              <a:rect b="b" l="l" r="r" t="t"/>
              <a:pathLst>
                <a:path extrusionOk="0" h="2650" w="3326">
                  <a:moveTo>
                    <a:pt x="2866" y="0"/>
                  </a:moveTo>
                  <a:cubicBezTo>
                    <a:pt x="2794" y="0"/>
                    <a:pt x="2713" y="23"/>
                    <a:pt x="2625" y="77"/>
                  </a:cubicBezTo>
                  <a:cubicBezTo>
                    <a:pt x="2253" y="325"/>
                    <a:pt x="2481" y="592"/>
                    <a:pt x="2564" y="922"/>
                  </a:cubicBezTo>
                  <a:cubicBezTo>
                    <a:pt x="2611" y="1110"/>
                    <a:pt x="2489" y="1191"/>
                    <a:pt x="2384" y="1191"/>
                  </a:cubicBezTo>
                  <a:cubicBezTo>
                    <a:pt x="2305" y="1191"/>
                    <a:pt x="2236" y="1146"/>
                    <a:pt x="2253" y="1067"/>
                  </a:cubicBezTo>
                  <a:cubicBezTo>
                    <a:pt x="2280" y="948"/>
                    <a:pt x="2123" y="789"/>
                    <a:pt x="1973" y="789"/>
                  </a:cubicBezTo>
                  <a:cubicBezTo>
                    <a:pt x="1887" y="789"/>
                    <a:pt x="1804" y="841"/>
                    <a:pt x="1759" y="984"/>
                  </a:cubicBezTo>
                  <a:cubicBezTo>
                    <a:pt x="1669" y="1253"/>
                    <a:pt x="1483" y="1489"/>
                    <a:pt x="1402" y="1489"/>
                  </a:cubicBezTo>
                  <a:cubicBezTo>
                    <a:pt x="1372" y="1489"/>
                    <a:pt x="1356" y="1455"/>
                    <a:pt x="1368" y="1375"/>
                  </a:cubicBezTo>
                  <a:cubicBezTo>
                    <a:pt x="1398" y="1146"/>
                    <a:pt x="1304" y="871"/>
                    <a:pt x="1160" y="871"/>
                  </a:cubicBezTo>
                  <a:cubicBezTo>
                    <a:pt x="1111" y="871"/>
                    <a:pt x="1055" y="904"/>
                    <a:pt x="997" y="984"/>
                  </a:cubicBezTo>
                  <a:cubicBezTo>
                    <a:pt x="794" y="1242"/>
                    <a:pt x="592" y="1598"/>
                    <a:pt x="389" y="1598"/>
                  </a:cubicBezTo>
                  <a:cubicBezTo>
                    <a:pt x="365" y="1598"/>
                    <a:pt x="340" y="1593"/>
                    <a:pt x="315" y="1581"/>
                  </a:cubicBezTo>
                  <a:cubicBezTo>
                    <a:pt x="300" y="1575"/>
                    <a:pt x="285" y="1571"/>
                    <a:pt x="271" y="1571"/>
                  </a:cubicBezTo>
                  <a:cubicBezTo>
                    <a:pt x="76" y="1571"/>
                    <a:pt x="1" y="2187"/>
                    <a:pt x="480" y="2282"/>
                  </a:cubicBezTo>
                  <a:cubicBezTo>
                    <a:pt x="954" y="2378"/>
                    <a:pt x="628" y="2576"/>
                    <a:pt x="843" y="2576"/>
                  </a:cubicBezTo>
                  <a:cubicBezTo>
                    <a:pt x="862" y="2576"/>
                    <a:pt x="885" y="2574"/>
                    <a:pt x="914" y="2571"/>
                  </a:cubicBezTo>
                  <a:cubicBezTo>
                    <a:pt x="931" y="2570"/>
                    <a:pt x="946" y="2570"/>
                    <a:pt x="961" y="2570"/>
                  </a:cubicBezTo>
                  <a:cubicBezTo>
                    <a:pt x="1165" y="2570"/>
                    <a:pt x="1249" y="2650"/>
                    <a:pt x="1388" y="2650"/>
                  </a:cubicBezTo>
                  <a:cubicBezTo>
                    <a:pt x="1457" y="2650"/>
                    <a:pt x="1539" y="2630"/>
                    <a:pt x="1656" y="2571"/>
                  </a:cubicBezTo>
                  <a:cubicBezTo>
                    <a:pt x="2027" y="2386"/>
                    <a:pt x="2625" y="2200"/>
                    <a:pt x="2583" y="1994"/>
                  </a:cubicBezTo>
                  <a:cubicBezTo>
                    <a:pt x="2542" y="1788"/>
                    <a:pt x="1717" y="1892"/>
                    <a:pt x="1904" y="1727"/>
                  </a:cubicBezTo>
                  <a:cubicBezTo>
                    <a:pt x="2088" y="1540"/>
                    <a:pt x="2893" y="1397"/>
                    <a:pt x="3037" y="1087"/>
                  </a:cubicBezTo>
                  <a:cubicBezTo>
                    <a:pt x="3182" y="798"/>
                    <a:pt x="3326" y="655"/>
                    <a:pt x="3264" y="386"/>
                  </a:cubicBezTo>
                  <a:cubicBezTo>
                    <a:pt x="3233" y="229"/>
                    <a:pt x="3094" y="0"/>
                    <a:pt x="28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6"/>
            <p:cNvSpPr/>
            <p:nvPr/>
          </p:nvSpPr>
          <p:spPr>
            <a:xfrm>
              <a:off x="3475933" y="2005154"/>
              <a:ext cx="15206" cy="8369"/>
            </a:xfrm>
            <a:custGeom>
              <a:rect b="b" l="l" r="r" t="t"/>
              <a:pathLst>
                <a:path extrusionOk="0" h="459" w="834">
                  <a:moveTo>
                    <a:pt x="776" y="0"/>
                  </a:moveTo>
                  <a:cubicBezTo>
                    <a:pt x="647" y="0"/>
                    <a:pt x="1" y="369"/>
                    <a:pt x="302" y="444"/>
                  </a:cubicBezTo>
                  <a:cubicBezTo>
                    <a:pt x="342" y="454"/>
                    <a:pt x="380" y="458"/>
                    <a:pt x="415" y="458"/>
                  </a:cubicBezTo>
                  <a:cubicBezTo>
                    <a:pt x="692" y="458"/>
                    <a:pt x="834" y="193"/>
                    <a:pt x="797" y="11"/>
                  </a:cubicBezTo>
                  <a:cubicBezTo>
                    <a:pt x="795" y="4"/>
                    <a:pt x="788" y="0"/>
                    <a:pt x="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6"/>
            <p:cNvSpPr/>
            <p:nvPr/>
          </p:nvSpPr>
          <p:spPr>
            <a:xfrm>
              <a:off x="3442950" y="2015802"/>
              <a:ext cx="40002" cy="15935"/>
            </a:xfrm>
            <a:custGeom>
              <a:rect b="b" l="l" r="r" t="t"/>
              <a:pathLst>
                <a:path extrusionOk="0" h="874" w="2194">
                  <a:moveTo>
                    <a:pt x="1776" y="0"/>
                  </a:moveTo>
                  <a:cubicBezTo>
                    <a:pt x="1413" y="0"/>
                    <a:pt x="832" y="327"/>
                    <a:pt x="421" y="499"/>
                  </a:cubicBezTo>
                  <a:cubicBezTo>
                    <a:pt x="36" y="676"/>
                    <a:pt x="0" y="827"/>
                    <a:pt x="149" y="827"/>
                  </a:cubicBezTo>
                  <a:cubicBezTo>
                    <a:pt x="192" y="827"/>
                    <a:pt x="250" y="815"/>
                    <a:pt x="318" y="787"/>
                  </a:cubicBezTo>
                  <a:cubicBezTo>
                    <a:pt x="473" y="716"/>
                    <a:pt x="622" y="680"/>
                    <a:pt x="704" y="680"/>
                  </a:cubicBezTo>
                  <a:cubicBezTo>
                    <a:pt x="787" y="680"/>
                    <a:pt x="802" y="716"/>
                    <a:pt x="689" y="787"/>
                  </a:cubicBezTo>
                  <a:cubicBezTo>
                    <a:pt x="593" y="840"/>
                    <a:pt x="693" y="874"/>
                    <a:pt x="872" y="874"/>
                  </a:cubicBezTo>
                  <a:cubicBezTo>
                    <a:pt x="1117" y="874"/>
                    <a:pt x="1511" y="810"/>
                    <a:pt x="1762" y="644"/>
                  </a:cubicBezTo>
                  <a:cubicBezTo>
                    <a:pt x="2174" y="355"/>
                    <a:pt x="2194" y="190"/>
                    <a:pt x="1968" y="45"/>
                  </a:cubicBezTo>
                  <a:cubicBezTo>
                    <a:pt x="1915" y="14"/>
                    <a:pt x="1850" y="0"/>
                    <a:pt x="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6"/>
            <p:cNvSpPr/>
            <p:nvPr/>
          </p:nvSpPr>
          <p:spPr>
            <a:xfrm>
              <a:off x="3344604" y="2036003"/>
              <a:ext cx="54898" cy="44943"/>
            </a:xfrm>
            <a:custGeom>
              <a:rect b="b" l="l" r="r" t="t"/>
              <a:pathLst>
                <a:path extrusionOk="0" h="2465" w="3011">
                  <a:moveTo>
                    <a:pt x="2186" y="0"/>
                  </a:moveTo>
                  <a:cubicBezTo>
                    <a:pt x="2160" y="0"/>
                    <a:pt x="2132" y="3"/>
                    <a:pt x="2104" y="9"/>
                  </a:cubicBezTo>
                  <a:cubicBezTo>
                    <a:pt x="1732" y="113"/>
                    <a:pt x="682" y="732"/>
                    <a:pt x="949" y="897"/>
                  </a:cubicBezTo>
                  <a:cubicBezTo>
                    <a:pt x="1218" y="1040"/>
                    <a:pt x="949" y="1020"/>
                    <a:pt x="682" y="1081"/>
                  </a:cubicBezTo>
                  <a:cubicBezTo>
                    <a:pt x="434" y="1144"/>
                    <a:pt x="743" y="1433"/>
                    <a:pt x="537" y="1556"/>
                  </a:cubicBezTo>
                  <a:cubicBezTo>
                    <a:pt x="289" y="1700"/>
                    <a:pt x="1" y="2010"/>
                    <a:pt x="289" y="2071"/>
                  </a:cubicBezTo>
                  <a:cubicBezTo>
                    <a:pt x="599" y="2134"/>
                    <a:pt x="146" y="2442"/>
                    <a:pt x="619" y="2464"/>
                  </a:cubicBezTo>
                  <a:cubicBezTo>
                    <a:pt x="639" y="2464"/>
                    <a:pt x="659" y="2465"/>
                    <a:pt x="678" y="2465"/>
                  </a:cubicBezTo>
                  <a:cubicBezTo>
                    <a:pt x="1130" y="2465"/>
                    <a:pt x="1323" y="2243"/>
                    <a:pt x="1383" y="1906"/>
                  </a:cubicBezTo>
                  <a:cubicBezTo>
                    <a:pt x="1444" y="1576"/>
                    <a:pt x="1754" y="1288"/>
                    <a:pt x="2392" y="1081"/>
                  </a:cubicBezTo>
                  <a:cubicBezTo>
                    <a:pt x="3011" y="875"/>
                    <a:pt x="2846" y="690"/>
                    <a:pt x="2805" y="649"/>
                  </a:cubicBezTo>
                  <a:cubicBezTo>
                    <a:pt x="2794" y="636"/>
                    <a:pt x="2779" y="631"/>
                    <a:pt x="2761" y="631"/>
                  </a:cubicBezTo>
                  <a:cubicBezTo>
                    <a:pt x="2615" y="631"/>
                    <a:pt x="2249" y="1004"/>
                    <a:pt x="2006" y="1004"/>
                  </a:cubicBezTo>
                  <a:cubicBezTo>
                    <a:pt x="1990" y="1004"/>
                    <a:pt x="1975" y="1002"/>
                    <a:pt x="1960" y="999"/>
                  </a:cubicBezTo>
                  <a:cubicBezTo>
                    <a:pt x="1691" y="938"/>
                    <a:pt x="1878" y="526"/>
                    <a:pt x="2290" y="484"/>
                  </a:cubicBezTo>
                  <a:cubicBezTo>
                    <a:pt x="2671" y="426"/>
                    <a:pt x="2506" y="0"/>
                    <a:pt x="2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6"/>
            <p:cNvSpPr/>
            <p:nvPr/>
          </p:nvSpPr>
          <p:spPr>
            <a:xfrm>
              <a:off x="3426942" y="2007706"/>
              <a:ext cx="42719" cy="20694"/>
            </a:xfrm>
            <a:custGeom>
              <a:rect b="b" l="l" r="r" t="t"/>
              <a:pathLst>
                <a:path extrusionOk="0" h="1135" w="2343">
                  <a:moveTo>
                    <a:pt x="2251" y="0"/>
                  </a:moveTo>
                  <a:cubicBezTo>
                    <a:pt x="2015" y="0"/>
                    <a:pt x="1335" y="333"/>
                    <a:pt x="1073" y="365"/>
                  </a:cubicBezTo>
                  <a:cubicBezTo>
                    <a:pt x="743" y="428"/>
                    <a:pt x="1" y="902"/>
                    <a:pt x="330" y="1088"/>
                  </a:cubicBezTo>
                  <a:cubicBezTo>
                    <a:pt x="385" y="1121"/>
                    <a:pt x="447" y="1135"/>
                    <a:pt x="511" y="1135"/>
                  </a:cubicBezTo>
                  <a:cubicBezTo>
                    <a:pt x="812" y="1135"/>
                    <a:pt x="1179" y="831"/>
                    <a:pt x="1196" y="695"/>
                  </a:cubicBezTo>
                  <a:cubicBezTo>
                    <a:pt x="1216" y="552"/>
                    <a:pt x="1691" y="593"/>
                    <a:pt x="1815" y="428"/>
                  </a:cubicBezTo>
                  <a:cubicBezTo>
                    <a:pt x="1939" y="263"/>
                    <a:pt x="2288" y="242"/>
                    <a:pt x="2329" y="77"/>
                  </a:cubicBezTo>
                  <a:cubicBezTo>
                    <a:pt x="2342" y="22"/>
                    <a:pt x="2311" y="0"/>
                    <a:pt x="2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6"/>
            <p:cNvSpPr/>
            <p:nvPr/>
          </p:nvSpPr>
          <p:spPr>
            <a:xfrm>
              <a:off x="3408728" y="2050826"/>
              <a:ext cx="15115" cy="13565"/>
            </a:xfrm>
            <a:custGeom>
              <a:rect b="b" l="l" r="r" t="t"/>
              <a:pathLst>
                <a:path extrusionOk="0" h="744" w="829">
                  <a:moveTo>
                    <a:pt x="397" y="0"/>
                  </a:moveTo>
                  <a:cubicBezTo>
                    <a:pt x="109" y="0"/>
                    <a:pt x="1" y="724"/>
                    <a:pt x="340" y="743"/>
                  </a:cubicBezTo>
                  <a:cubicBezTo>
                    <a:pt x="346" y="744"/>
                    <a:pt x="352" y="744"/>
                    <a:pt x="359" y="744"/>
                  </a:cubicBezTo>
                  <a:cubicBezTo>
                    <a:pt x="734" y="744"/>
                    <a:pt x="829" y="164"/>
                    <a:pt x="483" y="21"/>
                  </a:cubicBezTo>
                  <a:cubicBezTo>
                    <a:pt x="453" y="7"/>
                    <a:pt x="424" y="0"/>
                    <a:pt x="3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6"/>
            <p:cNvSpPr/>
            <p:nvPr/>
          </p:nvSpPr>
          <p:spPr>
            <a:xfrm>
              <a:off x="3566275" y="1993996"/>
              <a:ext cx="121556" cy="52728"/>
            </a:xfrm>
            <a:custGeom>
              <a:rect b="b" l="l" r="r" t="t"/>
              <a:pathLst>
                <a:path extrusionOk="0" h="2892" w="6667">
                  <a:moveTo>
                    <a:pt x="3822" y="1"/>
                  </a:moveTo>
                  <a:cubicBezTo>
                    <a:pt x="3789" y="1"/>
                    <a:pt x="3748" y="14"/>
                    <a:pt x="3698" y="45"/>
                  </a:cubicBezTo>
                  <a:cubicBezTo>
                    <a:pt x="3429" y="191"/>
                    <a:pt x="2007" y="644"/>
                    <a:pt x="2027" y="746"/>
                  </a:cubicBezTo>
                  <a:cubicBezTo>
                    <a:pt x="2027" y="850"/>
                    <a:pt x="1697" y="1365"/>
                    <a:pt x="1367" y="1428"/>
                  </a:cubicBezTo>
                  <a:cubicBezTo>
                    <a:pt x="1038" y="1510"/>
                    <a:pt x="1656" y="1592"/>
                    <a:pt x="1183" y="1654"/>
                  </a:cubicBezTo>
                  <a:cubicBezTo>
                    <a:pt x="708" y="1716"/>
                    <a:pt x="482" y="1922"/>
                    <a:pt x="337" y="2252"/>
                  </a:cubicBezTo>
                  <a:cubicBezTo>
                    <a:pt x="198" y="2590"/>
                    <a:pt x="0" y="2892"/>
                    <a:pt x="249" y="2892"/>
                  </a:cubicBezTo>
                  <a:cubicBezTo>
                    <a:pt x="257" y="2892"/>
                    <a:pt x="266" y="2891"/>
                    <a:pt x="276" y="2891"/>
                  </a:cubicBezTo>
                  <a:cubicBezTo>
                    <a:pt x="564" y="2871"/>
                    <a:pt x="1945" y="2541"/>
                    <a:pt x="2357" y="2396"/>
                  </a:cubicBezTo>
                  <a:cubicBezTo>
                    <a:pt x="2452" y="2360"/>
                    <a:pt x="2530" y="2346"/>
                    <a:pt x="2597" y="2346"/>
                  </a:cubicBezTo>
                  <a:cubicBezTo>
                    <a:pt x="2792" y="2346"/>
                    <a:pt x="2896" y="2459"/>
                    <a:pt x="3057" y="2459"/>
                  </a:cubicBezTo>
                  <a:cubicBezTo>
                    <a:pt x="3095" y="2459"/>
                    <a:pt x="3136" y="2452"/>
                    <a:pt x="3182" y="2437"/>
                  </a:cubicBezTo>
                  <a:cubicBezTo>
                    <a:pt x="3342" y="2384"/>
                    <a:pt x="3497" y="2347"/>
                    <a:pt x="3650" y="2347"/>
                  </a:cubicBezTo>
                  <a:cubicBezTo>
                    <a:pt x="3791" y="2347"/>
                    <a:pt x="3930" y="2379"/>
                    <a:pt x="4069" y="2458"/>
                  </a:cubicBezTo>
                  <a:cubicBezTo>
                    <a:pt x="4182" y="2523"/>
                    <a:pt x="4291" y="2549"/>
                    <a:pt x="4396" y="2549"/>
                  </a:cubicBezTo>
                  <a:cubicBezTo>
                    <a:pt x="4560" y="2549"/>
                    <a:pt x="4714" y="2484"/>
                    <a:pt x="4853" y="2396"/>
                  </a:cubicBezTo>
                  <a:cubicBezTo>
                    <a:pt x="5079" y="2231"/>
                    <a:pt x="5161" y="2354"/>
                    <a:pt x="5430" y="2211"/>
                  </a:cubicBezTo>
                  <a:cubicBezTo>
                    <a:pt x="5519" y="2156"/>
                    <a:pt x="5588" y="2140"/>
                    <a:pt x="5646" y="2140"/>
                  </a:cubicBezTo>
                  <a:cubicBezTo>
                    <a:pt x="5727" y="2140"/>
                    <a:pt x="5787" y="2171"/>
                    <a:pt x="5853" y="2171"/>
                  </a:cubicBezTo>
                  <a:cubicBezTo>
                    <a:pt x="5881" y="2171"/>
                    <a:pt x="5911" y="2165"/>
                    <a:pt x="5944" y="2148"/>
                  </a:cubicBezTo>
                  <a:cubicBezTo>
                    <a:pt x="6192" y="2005"/>
                    <a:pt x="5573" y="1592"/>
                    <a:pt x="5862" y="1345"/>
                  </a:cubicBezTo>
                  <a:cubicBezTo>
                    <a:pt x="6151" y="1076"/>
                    <a:pt x="6667" y="809"/>
                    <a:pt x="6048" y="788"/>
                  </a:cubicBezTo>
                  <a:cubicBezTo>
                    <a:pt x="5430" y="768"/>
                    <a:pt x="4914" y="746"/>
                    <a:pt x="4935" y="623"/>
                  </a:cubicBezTo>
                  <a:cubicBezTo>
                    <a:pt x="4955" y="499"/>
                    <a:pt x="3883" y="603"/>
                    <a:pt x="3924" y="416"/>
                  </a:cubicBezTo>
                  <a:cubicBezTo>
                    <a:pt x="3957" y="249"/>
                    <a:pt x="3964" y="1"/>
                    <a:pt x="3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6"/>
            <p:cNvSpPr/>
            <p:nvPr/>
          </p:nvSpPr>
          <p:spPr>
            <a:xfrm>
              <a:off x="3245000" y="2212676"/>
              <a:ext cx="41370" cy="29063"/>
            </a:xfrm>
            <a:custGeom>
              <a:rect b="b" l="l" r="r" t="t"/>
              <a:pathLst>
                <a:path extrusionOk="0" h="1594" w="2269">
                  <a:moveTo>
                    <a:pt x="1607" y="0"/>
                  </a:moveTo>
                  <a:cubicBezTo>
                    <a:pt x="1282" y="0"/>
                    <a:pt x="1168" y="433"/>
                    <a:pt x="826" y="567"/>
                  </a:cubicBezTo>
                  <a:cubicBezTo>
                    <a:pt x="454" y="710"/>
                    <a:pt x="1" y="1433"/>
                    <a:pt x="227" y="1576"/>
                  </a:cubicBezTo>
                  <a:cubicBezTo>
                    <a:pt x="248" y="1588"/>
                    <a:pt x="273" y="1593"/>
                    <a:pt x="300" y="1593"/>
                  </a:cubicBezTo>
                  <a:cubicBezTo>
                    <a:pt x="565" y="1593"/>
                    <a:pt x="1094" y="1097"/>
                    <a:pt x="1505" y="1040"/>
                  </a:cubicBezTo>
                  <a:cubicBezTo>
                    <a:pt x="1980" y="979"/>
                    <a:pt x="2269" y="690"/>
                    <a:pt x="1980" y="504"/>
                  </a:cubicBezTo>
                  <a:cubicBezTo>
                    <a:pt x="1691" y="319"/>
                    <a:pt x="2082" y="92"/>
                    <a:pt x="1691" y="9"/>
                  </a:cubicBezTo>
                  <a:cubicBezTo>
                    <a:pt x="1662" y="3"/>
                    <a:pt x="1633" y="0"/>
                    <a:pt x="16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6"/>
            <p:cNvSpPr/>
            <p:nvPr/>
          </p:nvSpPr>
          <p:spPr>
            <a:xfrm>
              <a:off x="3211179" y="2067017"/>
              <a:ext cx="90233" cy="67825"/>
            </a:xfrm>
            <a:custGeom>
              <a:rect b="b" l="l" r="r" t="t"/>
              <a:pathLst>
                <a:path extrusionOk="0" h="3720" w="4949">
                  <a:moveTo>
                    <a:pt x="2126" y="1"/>
                  </a:moveTo>
                  <a:cubicBezTo>
                    <a:pt x="1949" y="1"/>
                    <a:pt x="1486" y="197"/>
                    <a:pt x="1444" y="617"/>
                  </a:cubicBezTo>
                  <a:cubicBezTo>
                    <a:pt x="1381" y="1236"/>
                    <a:pt x="619" y="1752"/>
                    <a:pt x="784" y="1917"/>
                  </a:cubicBezTo>
                  <a:cubicBezTo>
                    <a:pt x="918" y="2052"/>
                    <a:pt x="806" y="2337"/>
                    <a:pt x="670" y="2337"/>
                  </a:cubicBezTo>
                  <a:cubicBezTo>
                    <a:pt x="640" y="2337"/>
                    <a:pt x="608" y="2322"/>
                    <a:pt x="578" y="2288"/>
                  </a:cubicBezTo>
                  <a:cubicBezTo>
                    <a:pt x="548" y="2262"/>
                    <a:pt x="511" y="2251"/>
                    <a:pt x="473" y="2251"/>
                  </a:cubicBezTo>
                  <a:cubicBezTo>
                    <a:pt x="278" y="2251"/>
                    <a:pt x="32" y="2536"/>
                    <a:pt x="306" y="2536"/>
                  </a:cubicBezTo>
                  <a:cubicBezTo>
                    <a:pt x="314" y="2536"/>
                    <a:pt x="322" y="2536"/>
                    <a:pt x="330" y="2536"/>
                  </a:cubicBezTo>
                  <a:cubicBezTo>
                    <a:pt x="349" y="2533"/>
                    <a:pt x="365" y="2532"/>
                    <a:pt x="379" y="2532"/>
                  </a:cubicBezTo>
                  <a:cubicBezTo>
                    <a:pt x="630" y="2532"/>
                    <a:pt x="205" y="2866"/>
                    <a:pt x="556" y="2885"/>
                  </a:cubicBezTo>
                  <a:cubicBezTo>
                    <a:pt x="907" y="2926"/>
                    <a:pt x="804" y="3133"/>
                    <a:pt x="413" y="3339"/>
                  </a:cubicBezTo>
                  <a:cubicBezTo>
                    <a:pt x="0" y="3525"/>
                    <a:pt x="42" y="3669"/>
                    <a:pt x="165" y="3710"/>
                  </a:cubicBezTo>
                  <a:cubicBezTo>
                    <a:pt x="183" y="3717"/>
                    <a:pt x="205" y="3720"/>
                    <a:pt x="229" y="3720"/>
                  </a:cubicBezTo>
                  <a:cubicBezTo>
                    <a:pt x="425" y="3720"/>
                    <a:pt x="810" y="3514"/>
                    <a:pt x="1196" y="3421"/>
                  </a:cubicBezTo>
                  <a:cubicBezTo>
                    <a:pt x="1290" y="3394"/>
                    <a:pt x="1382" y="3385"/>
                    <a:pt x="1468" y="3385"/>
                  </a:cubicBezTo>
                  <a:cubicBezTo>
                    <a:pt x="1660" y="3385"/>
                    <a:pt x="1824" y="3432"/>
                    <a:pt x="1933" y="3432"/>
                  </a:cubicBezTo>
                  <a:cubicBezTo>
                    <a:pt x="1998" y="3432"/>
                    <a:pt x="2044" y="3415"/>
                    <a:pt x="2062" y="3360"/>
                  </a:cubicBezTo>
                  <a:cubicBezTo>
                    <a:pt x="2073" y="3331"/>
                    <a:pt x="2105" y="3320"/>
                    <a:pt x="2152" y="3320"/>
                  </a:cubicBezTo>
                  <a:cubicBezTo>
                    <a:pt x="2312" y="3320"/>
                    <a:pt x="2641" y="3450"/>
                    <a:pt x="2862" y="3450"/>
                  </a:cubicBezTo>
                  <a:cubicBezTo>
                    <a:pt x="2946" y="3450"/>
                    <a:pt x="3014" y="3432"/>
                    <a:pt x="3052" y="3380"/>
                  </a:cubicBezTo>
                  <a:cubicBezTo>
                    <a:pt x="3181" y="3194"/>
                    <a:pt x="3396" y="3025"/>
                    <a:pt x="3635" y="3025"/>
                  </a:cubicBezTo>
                  <a:cubicBezTo>
                    <a:pt x="3660" y="3025"/>
                    <a:pt x="3686" y="3026"/>
                    <a:pt x="3711" y="3030"/>
                  </a:cubicBezTo>
                  <a:cubicBezTo>
                    <a:pt x="3715" y="3031"/>
                    <a:pt x="3718" y="3031"/>
                    <a:pt x="3721" y="3031"/>
                  </a:cubicBezTo>
                  <a:cubicBezTo>
                    <a:pt x="3996" y="3031"/>
                    <a:pt x="4699" y="2247"/>
                    <a:pt x="4495" y="2226"/>
                  </a:cubicBezTo>
                  <a:cubicBezTo>
                    <a:pt x="4289" y="2206"/>
                    <a:pt x="4660" y="1731"/>
                    <a:pt x="4660" y="1566"/>
                  </a:cubicBezTo>
                  <a:cubicBezTo>
                    <a:pt x="4660" y="1545"/>
                    <a:pt x="4642" y="1536"/>
                    <a:pt x="4612" y="1536"/>
                  </a:cubicBezTo>
                  <a:cubicBezTo>
                    <a:pt x="4432" y="1536"/>
                    <a:pt x="3799" y="1843"/>
                    <a:pt x="3539" y="1843"/>
                  </a:cubicBezTo>
                  <a:cubicBezTo>
                    <a:pt x="3495" y="1843"/>
                    <a:pt x="3461" y="1834"/>
                    <a:pt x="3443" y="1813"/>
                  </a:cubicBezTo>
                  <a:cubicBezTo>
                    <a:pt x="3299" y="1628"/>
                    <a:pt x="4577" y="1277"/>
                    <a:pt x="4762" y="1010"/>
                  </a:cubicBezTo>
                  <a:cubicBezTo>
                    <a:pt x="4948" y="741"/>
                    <a:pt x="4556" y="721"/>
                    <a:pt x="4721" y="452"/>
                  </a:cubicBezTo>
                  <a:cubicBezTo>
                    <a:pt x="4810" y="309"/>
                    <a:pt x="4761" y="230"/>
                    <a:pt x="4656" y="230"/>
                  </a:cubicBezTo>
                  <a:cubicBezTo>
                    <a:pt x="4565" y="230"/>
                    <a:pt x="4433" y="288"/>
                    <a:pt x="4308" y="411"/>
                  </a:cubicBezTo>
                  <a:cubicBezTo>
                    <a:pt x="4167" y="553"/>
                    <a:pt x="3934" y="632"/>
                    <a:pt x="3803" y="632"/>
                  </a:cubicBezTo>
                  <a:cubicBezTo>
                    <a:pt x="3685" y="632"/>
                    <a:pt x="3650" y="569"/>
                    <a:pt x="3835" y="433"/>
                  </a:cubicBezTo>
                  <a:cubicBezTo>
                    <a:pt x="4126" y="202"/>
                    <a:pt x="3938" y="6"/>
                    <a:pt x="3678" y="6"/>
                  </a:cubicBezTo>
                  <a:cubicBezTo>
                    <a:pt x="3589" y="6"/>
                    <a:pt x="3491" y="29"/>
                    <a:pt x="3401" y="81"/>
                  </a:cubicBezTo>
                  <a:cubicBezTo>
                    <a:pt x="3179" y="212"/>
                    <a:pt x="2890" y="352"/>
                    <a:pt x="2777" y="352"/>
                  </a:cubicBezTo>
                  <a:cubicBezTo>
                    <a:pt x="2713" y="352"/>
                    <a:pt x="2706" y="306"/>
                    <a:pt x="2804" y="185"/>
                  </a:cubicBezTo>
                  <a:cubicBezTo>
                    <a:pt x="2896" y="54"/>
                    <a:pt x="2886" y="7"/>
                    <a:pt x="2823" y="7"/>
                  </a:cubicBezTo>
                  <a:cubicBezTo>
                    <a:pt x="2718" y="7"/>
                    <a:pt x="2465" y="143"/>
                    <a:pt x="2309" y="246"/>
                  </a:cubicBezTo>
                  <a:cubicBezTo>
                    <a:pt x="2220" y="306"/>
                    <a:pt x="2139" y="333"/>
                    <a:pt x="2084" y="333"/>
                  </a:cubicBezTo>
                  <a:cubicBezTo>
                    <a:pt x="1987" y="333"/>
                    <a:pt x="1973" y="247"/>
                    <a:pt x="2145" y="103"/>
                  </a:cubicBezTo>
                  <a:cubicBezTo>
                    <a:pt x="2224" y="35"/>
                    <a:pt x="2200" y="1"/>
                    <a:pt x="21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6"/>
            <p:cNvSpPr/>
            <p:nvPr/>
          </p:nvSpPr>
          <p:spPr>
            <a:xfrm>
              <a:off x="3283762" y="2125561"/>
              <a:ext cx="18032" cy="8442"/>
            </a:xfrm>
            <a:custGeom>
              <a:rect b="b" l="l" r="r" t="t"/>
              <a:pathLst>
                <a:path extrusionOk="0" h="463" w="989">
                  <a:moveTo>
                    <a:pt x="686" y="1"/>
                  </a:moveTo>
                  <a:cubicBezTo>
                    <a:pt x="474" y="1"/>
                    <a:pt x="181" y="95"/>
                    <a:pt x="80" y="273"/>
                  </a:cubicBezTo>
                  <a:cubicBezTo>
                    <a:pt x="1" y="406"/>
                    <a:pt x="101" y="462"/>
                    <a:pt x="257" y="462"/>
                  </a:cubicBezTo>
                  <a:cubicBezTo>
                    <a:pt x="463" y="462"/>
                    <a:pt x="768" y="363"/>
                    <a:pt x="885" y="210"/>
                  </a:cubicBezTo>
                  <a:cubicBezTo>
                    <a:pt x="989" y="69"/>
                    <a:pt x="867" y="1"/>
                    <a:pt x="6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6"/>
            <p:cNvSpPr/>
            <p:nvPr/>
          </p:nvSpPr>
          <p:spPr>
            <a:xfrm>
              <a:off x="3306298" y="2077482"/>
              <a:ext cx="37960" cy="24195"/>
            </a:xfrm>
            <a:custGeom>
              <a:rect b="b" l="l" r="r" t="t"/>
              <a:pathLst>
                <a:path extrusionOk="0" h="1327" w="2082">
                  <a:moveTo>
                    <a:pt x="1358" y="1"/>
                  </a:moveTo>
                  <a:cubicBezTo>
                    <a:pt x="1064" y="1"/>
                    <a:pt x="848" y="745"/>
                    <a:pt x="726" y="745"/>
                  </a:cubicBezTo>
                  <a:cubicBezTo>
                    <a:pt x="724" y="745"/>
                    <a:pt x="723" y="745"/>
                    <a:pt x="721" y="744"/>
                  </a:cubicBezTo>
                  <a:cubicBezTo>
                    <a:pt x="715" y="742"/>
                    <a:pt x="708" y="741"/>
                    <a:pt x="699" y="741"/>
                  </a:cubicBezTo>
                  <a:cubicBezTo>
                    <a:pt x="538" y="741"/>
                    <a:pt x="0" y="1098"/>
                    <a:pt x="411" y="1137"/>
                  </a:cubicBezTo>
                  <a:cubicBezTo>
                    <a:pt x="771" y="1153"/>
                    <a:pt x="548" y="1327"/>
                    <a:pt x="674" y="1327"/>
                  </a:cubicBezTo>
                  <a:cubicBezTo>
                    <a:pt x="700" y="1327"/>
                    <a:pt x="740" y="1319"/>
                    <a:pt x="804" y="1302"/>
                  </a:cubicBezTo>
                  <a:cubicBezTo>
                    <a:pt x="1175" y="1198"/>
                    <a:pt x="1463" y="1096"/>
                    <a:pt x="1772" y="909"/>
                  </a:cubicBezTo>
                  <a:cubicBezTo>
                    <a:pt x="2082" y="744"/>
                    <a:pt x="1689" y="43"/>
                    <a:pt x="1381" y="2"/>
                  </a:cubicBezTo>
                  <a:cubicBezTo>
                    <a:pt x="1373" y="1"/>
                    <a:pt x="1365" y="1"/>
                    <a:pt x="1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6"/>
            <p:cNvSpPr/>
            <p:nvPr/>
          </p:nvSpPr>
          <p:spPr>
            <a:xfrm>
              <a:off x="3501732" y="1984059"/>
              <a:ext cx="92493" cy="28497"/>
            </a:xfrm>
            <a:custGeom>
              <a:rect b="b" l="l" r="r" t="t"/>
              <a:pathLst>
                <a:path extrusionOk="0" h="1563" w="5073">
                  <a:moveTo>
                    <a:pt x="4608" y="0"/>
                  </a:moveTo>
                  <a:cubicBezTo>
                    <a:pt x="4400" y="0"/>
                    <a:pt x="3976" y="90"/>
                    <a:pt x="3774" y="219"/>
                  </a:cubicBezTo>
                  <a:cubicBezTo>
                    <a:pt x="3642" y="305"/>
                    <a:pt x="3510" y="320"/>
                    <a:pt x="3358" y="320"/>
                  </a:cubicBezTo>
                  <a:cubicBezTo>
                    <a:pt x="3268" y="320"/>
                    <a:pt x="3172" y="315"/>
                    <a:pt x="3064" y="315"/>
                  </a:cubicBezTo>
                  <a:cubicBezTo>
                    <a:pt x="2956" y="315"/>
                    <a:pt x="2837" y="321"/>
                    <a:pt x="2702" y="343"/>
                  </a:cubicBezTo>
                  <a:cubicBezTo>
                    <a:pt x="2207" y="447"/>
                    <a:pt x="1567" y="406"/>
                    <a:pt x="1424" y="590"/>
                  </a:cubicBezTo>
                  <a:cubicBezTo>
                    <a:pt x="1292" y="740"/>
                    <a:pt x="1043" y="991"/>
                    <a:pt x="921" y="991"/>
                  </a:cubicBezTo>
                  <a:cubicBezTo>
                    <a:pt x="909" y="991"/>
                    <a:pt x="897" y="989"/>
                    <a:pt x="888" y="983"/>
                  </a:cubicBezTo>
                  <a:cubicBezTo>
                    <a:pt x="824" y="940"/>
                    <a:pt x="705" y="898"/>
                    <a:pt x="602" y="898"/>
                  </a:cubicBezTo>
                  <a:cubicBezTo>
                    <a:pt x="506" y="898"/>
                    <a:pt x="423" y="935"/>
                    <a:pt x="413" y="1044"/>
                  </a:cubicBezTo>
                  <a:cubicBezTo>
                    <a:pt x="393" y="1250"/>
                    <a:pt x="1" y="1374"/>
                    <a:pt x="248" y="1374"/>
                  </a:cubicBezTo>
                  <a:cubicBezTo>
                    <a:pt x="426" y="1374"/>
                    <a:pt x="594" y="1278"/>
                    <a:pt x="697" y="1278"/>
                  </a:cubicBezTo>
                  <a:cubicBezTo>
                    <a:pt x="737" y="1278"/>
                    <a:pt x="767" y="1292"/>
                    <a:pt x="784" y="1333"/>
                  </a:cubicBezTo>
                  <a:cubicBezTo>
                    <a:pt x="847" y="1498"/>
                    <a:pt x="990" y="1456"/>
                    <a:pt x="1114" y="1539"/>
                  </a:cubicBezTo>
                  <a:cubicBezTo>
                    <a:pt x="1134" y="1556"/>
                    <a:pt x="1159" y="1563"/>
                    <a:pt x="1187" y="1563"/>
                  </a:cubicBezTo>
                  <a:cubicBezTo>
                    <a:pt x="1311" y="1563"/>
                    <a:pt x="1495" y="1427"/>
                    <a:pt x="1620" y="1427"/>
                  </a:cubicBezTo>
                  <a:cubicBezTo>
                    <a:pt x="1639" y="1427"/>
                    <a:pt x="1656" y="1430"/>
                    <a:pt x="1671" y="1436"/>
                  </a:cubicBezTo>
                  <a:cubicBezTo>
                    <a:pt x="1719" y="1457"/>
                    <a:pt x="1808" y="1470"/>
                    <a:pt x="1900" y="1470"/>
                  </a:cubicBezTo>
                  <a:cubicBezTo>
                    <a:pt x="2087" y="1470"/>
                    <a:pt x="2290" y="1415"/>
                    <a:pt x="2207" y="1250"/>
                  </a:cubicBezTo>
                  <a:cubicBezTo>
                    <a:pt x="2125" y="1085"/>
                    <a:pt x="1671" y="1044"/>
                    <a:pt x="1939" y="920"/>
                  </a:cubicBezTo>
                  <a:cubicBezTo>
                    <a:pt x="2006" y="895"/>
                    <a:pt x="2071" y="885"/>
                    <a:pt x="2135" y="885"/>
                  </a:cubicBezTo>
                  <a:cubicBezTo>
                    <a:pt x="2327" y="885"/>
                    <a:pt x="2501" y="977"/>
                    <a:pt x="2640" y="1024"/>
                  </a:cubicBezTo>
                  <a:cubicBezTo>
                    <a:pt x="2736" y="1056"/>
                    <a:pt x="2854" y="1093"/>
                    <a:pt x="2955" y="1093"/>
                  </a:cubicBezTo>
                  <a:cubicBezTo>
                    <a:pt x="3048" y="1093"/>
                    <a:pt x="3126" y="1061"/>
                    <a:pt x="3156" y="961"/>
                  </a:cubicBezTo>
                  <a:cubicBezTo>
                    <a:pt x="3172" y="907"/>
                    <a:pt x="3214" y="889"/>
                    <a:pt x="3271" y="889"/>
                  </a:cubicBezTo>
                  <a:cubicBezTo>
                    <a:pt x="3393" y="889"/>
                    <a:pt x="3583" y="972"/>
                    <a:pt x="3740" y="972"/>
                  </a:cubicBezTo>
                  <a:cubicBezTo>
                    <a:pt x="3790" y="972"/>
                    <a:pt x="3837" y="964"/>
                    <a:pt x="3877" y="942"/>
                  </a:cubicBezTo>
                  <a:cubicBezTo>
                    <a:pt x="4145" y="797"/>
                    <a:pt x="3629" y="549"/>
                    <a:pt x="3835" y="549"/>
                  </a:cubicBezTo>
                  <a:cubicBezTo>
                    <a:pt x="3938" y="549"/>
                    <a:pt x="4052" y="570"/>
                    <a:pt x="4158" y="570"/>
                  </a:cubicBezTo>
                  <a:cubicBezTo>
                    <a:pt x="4263" y="570"/>
                    <a:pt x="4361" y="549"/>
                    <a:pt x="4434" y="467"/>
                  </a:cubicBezTo>
                  <a:cubicBezTo>
                    <a:pt x="4517" y="364"/>
                    <a:pt x="4578" y="343"/>
                    <a:pt x="4825" y="302"/>
                  </a:cubicBezTo>
                  <a:cubicBezTo>
                    <a:pt x="5072" y="260"/>
                    <a:pt x="4640" y="178"/>
                    <a:pt x="4723" y="54"/>
                  </a:cubicBezTo>
                  <a:cubicBezTo>
                    <a:pt x="4748" y="17"/>
                    <a:pt x="4698" y="0"/>
                    <a:pt x="4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6"/>
            <p:cNvSpPr/>
            <p:nvPr/>
          </p:nvSpPr>
          <p:spPr>
            <a:xfrm>
              <a:off x="3543539" y="2008235"/>
              <a:ext cx="24450" cy="4503"/>
            </a:xfrm>
            <a:custGeom>
              <a:rect b="b" l="l" r="r" t="t"/>
              <a:pathLst>
                <a:path extrusionOk="0" h="247" w="1341">
                  <a:moveTo>
                    <a:pt x="1124" y="0"/>
                  </a:moveTo>
                  <a:cubicBezTo>
                    <a:pt x="762" y="0"/>
                    <a:pt x="1" y="97"/>
                    <a:pt x="121" y="172"/>
                  </a:cubicBezTo>
                  <a:cubicBezTo>
                    <a:pt x="186" y="220"/>
                    <a:pt x="335" y="247"/>
                    <a:pt x="511" y="247"/>
                  </a:cubicBezTo>
                  <a:cubicBezTo>
                    <a:pt x="779" y="247"/>
                    <a:pt x="1109" y="185"/>
                    <a:pt x="1295" y="48"/>
                  </a:cubicBezTo>
                  <a:cubicBezTo>
                    <a:pt x="1340" y="14"/>
                    <a:pt x="1260" y="0"/>
                    <a:pt x="1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6"/>
            <p:cNvSpPr/>
            <p:nvPr/>
          </p:nvSpPr>
          <p:spPr>
            <a:xfrm>
              <a:off x="3309051" y="2100072"/>
              <a:ext cx="30448" cy="12799"/>
            </a:xfrm>
            <a:custGeom>
              <a:rect b="b" l="l" r="r" t="t"/>
              <a:pathLst>
                <a:path extrusionOk="0" h="702" w="1670">
                  <a:moveTo>
                    <a:pt x="1608" y="1"/>
                  </a:moveTo>
                  <a:cubicBezTo>
                    <a:pt x="1319" y="1"/>
                    <a:pt x="0" y="609"/>
                    <a:pt x="54" y="681"/>
                  </a:cubicBezTo>
                  <a:cubicBezTo>
                    <a:pt x="65" y="695"/>
                    <a:pt x="98" y="701"/>
                    <a:pt x="149" y="701"/>
                  </a:cubicBezTo>
                  <a:cubicBezTo>
                    <a:pt x="485" y="701"/>
                    <a:pt x="1573" y="419"/>
                    <a:pt x="1662" y="41"/>
                  </a:cubicBezTo>
                  <a:cubicBezTo>
                    <a:pt x="1670" y="13"/>
                    <a:pt x="1650" y="1"/>
                    <a:pt x="1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6"/>
            <p:cNvSpPr/>
            <p:nvPr/>
          </p:nvSpPr>
          <p:spPr>
            <a:xfrm>
              <a:off x="3975759" y="2115734"/>
              <a:ext cx="21168" cy="18196"/>
            </a:xfrm>
            <a:custGeom>
              <a:rect b="b" l="l" r="r" t="t"/>
              <a:pathLst>
                <a:path extrusionOk="0" h="998" w="1161">
                  <a:moveTo>
                    <a:pt x="633" y="0"/>
                  </a:moveTo>
                  <a:cubicBezTo>
                    <a:pt x="609" y="0"/>
                    <a:pt x="583" y="2"/>
                    <a:pt x="556" y="7"/>
                  </a:cubicBezTo>
                  <a:cubicBezTo>
                    <a:pt x="1" y="90"/>
                    <a:pt x="144" y="317"/>
                    <a:pt x="372" y="441"/>
                  </a:cubicBezTo>
                  <a:cubicBezTo>
                    <a:pt x="613" y="581"/>
                    <a:pt x="658" y="997"/>
                    <a:pt x="852" y="997"/>
                  </a:cubicBezTo>
                  <a:cubicBezTo>
                    <a:pt x="857" y="997"/>
                    <a:pt x="862" y="997"/>
                    <a:pt x="866" y="997"/>
                  </a:cubicBezTo>
                  <a:cubicBezTo>
                    <a:pt x="1161" y="957"/>
                    <a:pt x="1137" y="0"/>
                    <a:pt x="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6"/>
            <p:cNvSpPr/>
            <p:nvPr/>
          </p:nvSpPr>
          <p:spPr>
            <a:xfrm>
              <a:off x="3474310" y="2041327"/>
              <a:ext cx="171787" cy="112385"/>
            </a:xfrm>
            <a:custGeom>
              <a:rect b="b" l="l" r="r" t="t"/>
              <a:pathLst>
                <a:path extrusionOk="0" h="6164" w="9422">
                  <a:moveTo>
                    <a:pt x="7576" y="1"/>
                  </a:moveTo>
                  <a:cubicBezTo>
                    <a:pt x="7404" y="1"/>
                    <a:pt x="6959" y="68"/>
                    <a:pt x="6329" y="234"/>
                  </a:cubicBezTo>
                  <a:cubicBezTo>
                    <a:pt x="5463" y="459"/>
                    <a:pt x="4825" y="542"/>
                    <a:pt x="4886" y="748"/>
                  </a:cubicBezTo>
                  <a:cubicBezTo>
                    <a:pt x="4965" y="905"/>
                    <a:pt x="5007" y="1074"/>
                    <a:pt x="5231" y="1074"/>
                  </a:cubicBezTo>
                  <a:cubicBezTo>
                    <a:pt x="5301" y="1074"/>
                    <a:pt x="5390" y="1057"/>
                    <a:pt x="5504" y="1017"/>
                  </a:cubicBezTo>
                  <a:cubicBezTo>
                    <a:pt x="5585" y="985"/>
                    <a:pt x="5639" y="972"/>
                    <a:pt x="5672" y="972"/>
                  </a:cubicBezTo>
                  <a:cubicBezTo>
                    <a:pt x="5831" y="972"/>
                    <a:pt x="5487" y="1284"/>
                    <a:pt x="5298" y="1284"/>
                  </a:cubicBezTo>
                  <a:cubicBezTo>
                    <a:pt x="5290" y="1285"/>
                    <a:pt x="5282" y="1285"/>
                    <a:pt x="5274" y="1285"/>
                  </a:cubicBezTo>
                  <a:cubicBezTo>
                    <a:pt x="5124" y="1285"/>
                    <a:pt x="5044" y="1148"/>
                    <a:pt x="4854" y="1148"/>
                  </a:cubicBezTo>
                  <a:cubicBezTo>
                    <a:pt x="4781" y="1148"/>
                    <a:pt x="4692" y="1168"/>
                    <a:pt x="4577" y="1223"/>
                  </a:cubicBezTo>
                  <a:cubicBezTo>
                    <a:pt x="4124" y="1429"/>
                    <a:pt x="3959" y="1759"/>
                    <a:pt x="4185" y="1842"/>
                  </a:cubicBezTo>
                  <a:cubicBezTo>
                    <a:pt x="4412" y="1924"/>
                    <a:pt x="4577" y="1985"/>
                    <a:pt x="4165" y="2007"/>
                  </a:cubicBezTo>
                  <a:cubicBezTo>
                    <a:pt x="3806" y="2024"/>
                    <a:pt x="3853" y="2293"/>
                    <a:pt x="3680" y="2293"/>
                  </a:cubicBezTo>
                  <a:cubicBezTo>
                    <a:pt x="3655" y="2293"/>
                    <a:pt x="3625" y="2287"/>
                    <a:pt x="3588" y="2274"/>
                  </a:cubicBezTo>
                  <a:cubicBezTo>
                    <a:pt x="3299" y="2191"/>
                    <a:pt x="3753" y="1924"/>
                    <a:pt x="3546" y="1861"/>
                  </a:cubicBezTo>
                  <a:cubicBezTo>
                    <a:pt x="3532" y="1856"/>
                    <a:pt x="3517" y="1853"/>
                    <a:pt x="3500" y="1853"/>
                  </a:cubicBezTo>
                  <a:cubicBezTo>
                    <a:pt x="3287" y="1853"/>
                    <a:pt x="2952" y="2331"/>
                    <a:pt x="3010" y="2543"/>
                  </a:cubicBezTo>
                  <a:cubicBezTo>
                    <a:pt x="3071" y="2769"/>
                    <a:pt x="3670" y="3140"/>
                    <a:pt x="3464" y="3202"/>
                  </a:cubicBezTo>
                  <a:cubicBezTo>
                    <a:pt x="3333" y="3241"/>
                    <a:pt x="3185" y="3314"/>
                    <a:pt x="3074" y="3314"/>
                  </a:cubicBezTo>
                  <a:cubicBezTo>
                    <a:pt x="3010" y="3314"/>
                    <a:pt x="2958" y="3290"/>
                    <a:pt x="2928" y="3222"/>
                  </a:cubicBezTo>
                  <a:cubicBezTo>
                    <a:pt x="2845" y="3037"/>
                    <a:pt x="2453" y="2439"/>
                    <a:pt x="2123" y="2397"/>
                  </a:cubicBezTo>
                  <a:cubicBezTo>
                    <a:pt x="2100" y="2395"/>
                    <a:pt x="2079" y="2393"/>
                    <a:pt x="2059" y="2393"/>
                  </a:cubicBezTo>
                  <a:cubicBezTo>
                    <a:pt x="1788" y="2393"/>
                    <a:pt x="1879" y="2648"/>
                    <a:pt x="1628" y="2686"/>
                  </a:cubicBezTo>
                  <a:cubicBezTo>
                    <a:pt x="1380" y="2724"/>
                    <a:pt x="1362" y="3190"/>
                    <a:pt x="1262" y="3190"/>
                  </a:cubicBezTo>
                  <a:cubicBezTo>
                    <a:pt x="1254" y="3190"/>
                    <a:pt x="1246" y="3187"/>
                    <a:pt x="1237" y="3181"/>
                  </a:cubicBezTo>
                  <a:cubicBezTo>
                    <a:pt x="1114" y="3120"/>
                    <a:pt x="1340" y="2666"/>
                    <a:pt x="1320" y="2584"/>
                  </a:cubicBezTo>
                  <a:cubicBezTo>
                    <a:pt x="1316" y="2570"/>
                    <a:pt x="1291" y="2564"/>
                    <a:pt x="1249" y="2564"/>
                  </a:cubicBezTo>
                  <a:cubicBezTo>
                    <a:pt x="1034" y="2564"/>
                    <a:pt x="396" y="2733"/>
                    <a:pt x="206" y="2975"/>
                  </a:cubicBezTo>
                  <a:cubicBezTo>
                    <a:pt x="0" y="3263"/>
                    <a:pt x="515" y="3326"/>
                    <a:pt x="927" y="3326"/>
                  </a:cubicBezTo>
                  <a:cubicBezTo>
                    <a:pt x="1340" y="3326"/>
                    <a:pt x="1856" y="3738"/>
                    <a:pt x="1793" y="4027"/>
                  </a:cubicBezTo>
                  <a:cubicBezTo>
                    <a:pt x="1732" y="4335"/>
                    <a:pt x="2370" y="4129"/>
                    <a:pt x="2268" y="4522"/>
                  </a:cubicBezTo>
                  <a:cubicBezTo>
                    <a:pt x="2164" y="4913"/>
                    <a:pt x="1980" y="4913"/>
                    <a:pt x="1897" y="5160"/>
                  </a:cubicBezTo>
                  <a:cubicBezTo>
                    <a:pt x="1815" y="5388"/>
                    <a:pt x="1361" y="5820"/>
                    <a:pt x="1691" y="5985"/>
                  </a:cubicBezTo>
                  <a:cubicBezTo>
                    <a:pt x="1734" y="6006"/>
                    <a:pt x="1772" y="6015"/>
                    <a:pt x="1808" y="6015"/>
                  </a:cubicBezTo>
                  <a:cubicBezTo>
                    <a:pt x="2040" y="6015"/>
                    <a:pt x="2134" y="5613"/>
                    <a:pt x="2357" y="5613"/>
                  </a:cubicBezTo>
                  <a:cubicBezTo>
                    <a:pt x="2361" y="5613"/>
                    <a:pt x="2366" y="5613"/>
                    <a:pt x="2370" y="5614"/>
                  </a:cubicBezTo>
                  <a:cubicBezTo>
                    <a:pt x="2568" y="5614"/>
                    <a:pt x="2886" y="5508"/>
                    <a:pt x="3036" y="5508"/>
                  </a:cubicBezTo>
                  <a:cubicBezTo>
                    <a:pt x="3073" y="5508"/>
                    <a:pt x="3100" y="5515"/>
                    <a:pt x="3113" y="5531"/>
                  </a:cubicBezTo>
                  <a:cubicBezTo>
                    <a:pt x="3171" y="5608"/>
                    <a:pt x="3156" y="5740"/>
                    <a:pt x="2853" y="5740"/>
                  </a:cubicBezTo>
                  <a:cubicBezTo>
                    <a:pt x="2831" y="5740"/>
                    <a:pt x="2808" y="5739"/>
                    <a:pt x="2783" y="5737"/>
                  </a:cubicBezTo>
                  <a:cubicBezTo>
                    <a:pt x="2776" y="5737"/>
                    <a:pt x="2770" y="5737"/>
                    <a:pt x="2764" y="5737"/>
                  </a:cubicBezTo>
                  <a:cubicBezTo>
                    <a:pt x="2462" y="5737"/>
                    <a:pt x="2409" y="6163"/>
                    <a:pt x="2768" y="6163"/>
                  </a:cubicBezTo>
                  <a:cubicBezTo>
                    <a:pt x="2803" y="6163"/>
                    <a:pt x="2843" y="6159"/>
                    <a:pt x="2887" y="6150"/>
                  </a:cubicBezTo>
                  <a:cubicBezTo>
                    <a:pt x="3382" y="6067"/>
                    <a:pt x="4330" y="5614"/>
                    <a:pt x="4330" y="5305"/>
                  </a:cubicBezTo>
                  <a:cubicBezTo>
                    <a:pt x="4330" y="5182"/>
                    <a:pt x="4783" y="4934"/>
                    <a:pt x="4721" y="4852"/>
                  </a:cubicBezTo>
                  <a:cubicBezTo>
                    <a:pt x="4647" y="4759"/>
                    <a:pt x="4639" y="4618"/>
                    <a:pt x="4918" y="4618"/>
                  </a:cubicBezTo>
                  <a:cubicBezTo>
                    <a:pt x="4951" y="4618"/>
                    <a:pt x="4989" y="4620"/>
                    <a:pt x="5031" y="4624"/>
                  </a:cubicBezTo>
                  <a:cubicBezTo>
                    <a:pt x="5130" y="4639"/>
                    <a:pt x="5219" y="4647"/>
                    <a:pt x="5301" y="4647"/>
                  </a:cubicBezTo>
                  <a:cubicBezTo>
                    <a:pt x="5558" y="4647"/>
                    <a:pt x="5749" y="4570"/>
                    <a:pt x="5999" y="4398"/>
                  </a:cubicBezTo>
                  <a:cubicBezTo>
                    <a:pt x="6329" y="4192"/>
                    <a:pt x="7010" y="4212"/>
                    <a:pt x="7690" y="3780"/>
                  </a:cubicBezTo>
                  <a:cubicBezTo>
                    <a:pt x="8391" y="3367"/>
                    <a:pt x="8618" y="3140"/>
                    <a:pt x="8247" y="2955"/>
                  </a:cubicBezTo>
                  <a:cubicBezTo>
                    <a:pt x="7876" y="2749"/>
                    <a:pt x="8803" y="2645"/>
                    <a:pt x="9092" y="2191"/>
                  </a:cubicBezTo>
                  <a:cubicBezTo>
                    <a:pt x="9380" y="1759"/>
                    <a:pt x="9422" y="1718"/>
                    <a:pt x="9298" y="1594"/>
                  </a:cubicBezTo>
                  <a:cubicBezTo>
                    <a:pt x="9282" y="1579"/>
                    <a:pt x="9253" y="1572"/>
                    <a:pt x="9211" y="1572"/>
                  </a:cubicBezTo>
                  <a:cubicBezTo>
                    <a:pt x="8921" y="1572"/>
                    <a:pt x="8062" y="1921"/>
                    <a:pt x="7629" y="2191"/>
                  </a:cubicBezTo>
                  <a:cubicBezTo>
                    <a:pt x="7195" y="2474"/>
                    <a:pt x="6626" y="2842"/>
                    <a:pt x="6420" y="2842"/>
                  </a:cubicBezTo>
                  <a:cubicBezTo>
                    <a:pt x="6400" y="2842"/>
                    <a:pt x="6383" y="2839"/>
                    <a:pt x="6370" y="2831"/>
                  </a:cubicBezTo>
                  <a:cubicBezTo>
                    <a:pt x="6227" y="2749"/>
                    <a:pt x="7051" y="2068"/>
                    <a:pt x="7711" y="1800"/>
                  </a:cubicBezTo>
                  <a:cubicBezTo>
                    <a:pt x="8391" y="1512"/>
                    <a:pt x="9031" y="996"/>
                    <a:pt x="8783" y="852"/>
                  </a:cubicBezTo>
                  <a:cubicBezTo>
                    <a:pt x="8761" y="839"/>
                    <a:pt x="8730" y="834"/>
                    <a:pt x="8691" y="834"/>
                  </a:cubicBezTo>
                  <a:cubicBezTo>
                    <a:pt x="8337" y="834"/>
                    <a:pt x="7351" y="1300"/>
                    <a:pt x="7147" y="1300"/>
                  </a:cubicBezTo>
                  <a:cubicBezTo>
                    <a:pt x="7116" y="1300"/>
                    <a:pt x="7102" y="1289"/>
                    <a:pt x="7112" y="1264"/>
                  </a:cubicBezTo>
                  <a:cubicBezTo>
                    <a:pt x="7154" y="1078"/>
                    <a:pt x="8226" y="831"/>
                    <a:pt x="8330" y="728"/>
                  </a:cubicBezTo>
                  <a:cubicBezTo>
                    <a:pt x="8432" y="605"/>
                    <a:pt x="8061" y="624"/>
                    <a:pt x="8288" y="481"/>
                  </a:cubicBezTo>
                  <a:cubicBezTo>
                    <a:pt x="8506" y="362"/>
                    <a:pt x="8572" y="128"/>
                    <a:pt x="8173" y="128"/>
                  </a:cubicBezTo>
                  <a:cubicBezTo>
                    <a:pt x="8157" y="128"/>
                    <a:pt x="8141" y="129"/>
                    <a:pt x="8123" y="130"/>
                  </a:cubicBezTo>
                  <a:cubicBezTo>
                    <a:pt x="8061" y="133"/>
                    <a:pt x="8006" y="134"/>
                    <a:pt x="7957" y="134"/>
                  </a:cubicBezTo>
                  <a:cubicBezTo>
                    <a:pt x="7650" y="134"/>
                    <a:pt x="7596" y="80"/>
                    <a:pt x="7648" y="27"/>
                  </a:cubicBezTo>
                  <a:cubicBezTo>
                    <a:pt x="7666" y="10"/>
                    <a:pt x="7640" y="1"/>
                    <a:pt x="7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6"/>
            <p:cNvSpPr/>
            <p:nvPr/>
          </p:nvSpPr>
          <p:spPr>
            <a:xfrm>
              <a:off x="2943216" y="2074638"/>
              <a:ext cx="356682" cy="143052"/>
            </a:xfrm>
            <a:custGeom>
              <a:rect b="b" l="l" r="r" t="t"/>
              <a:pathLst>
                <a:path extrusionOk="0" h="7846" w="19563">
                  <a:moveTo>
                    <a:pt x="15385" y="0"/>
                  </a:moveTo>
                  <a:cubicBezTo>
                    <a:pt x="15338" y="0"/>
                    <a:pt x="15268" y="10"/>
                    <a:pt x="15171" y="34"/>
                  </a:cubicBezTo>
                  <a:cubicBezTo>
                    <a:pt x="14574" y="199"/>
                    <a:pt x="14079" y="427"/>
                    <a:pt x="14099" y="570"/>
                  </a:cubicBezTo>
                  <a:cubicBezTo>
                    <a:pt x="14107" y="619"/>
                    <a:pt x="14068" y="633"/>
                    <a:pt x="13993" y="633"/>
                  </a:cubicBezTo>
                  <a:cubicBezTo>
                    <a:pt x="13895" y="633"/>
                    <a:pt x="13737" y="609"/>
                    <a:pt x="13546" y="609"/>
                  </a:cubicBezTo>
                  <a:cubicBezTo>
                    <a:pt x="13511" y="609"/>
                    <a:pt x="13476" y="610"/>
                    <a:pt x="13439" y="612"/>
                  </a:cubicBezTo>
                  <a:cubicBezTo>
                    <a:pt x="13048" y="612"/>
                    <a:pt x="12738" y="1024"/>
                    <a:pt x="12842" y="1087"/>
                  </a:cubicBezTo>
                  <a:cubicBezTo>
                    <a:pt x="12910" y="1127"/>
                    <a:pt x="12624" y="1241"/>
                    <a:pt x="12443" y="1241"/>
                  </a:cubicBezTo>
                  <a:cubicBezTo>
                    <a:pt x="12350" y="1241"/>
                    <a:pt x="12285" y="1211"/>
                    <a:pt x="12306" y="1128"/>
                  </a:cubicBezTo>
                  <a:cubicBezTo>
                    <a:pt x="12317" y="1084"/>
                    <a:pt x="12299" y="1067"/>
                    <a:pt x="12264" y="1067"/>
                  </a:cubicBezTo>
                  <a:cubicBezTo>
                    <a:pt x="12136" y="1067"/>
                    <a:pt x="11770" y="1292"/>
                    <a:pt x="11634" y="1292"/>
                  </a:cubicBezTo>
                  <a:cubicBezTo>
                    <a:pt x="11596" y="1292"/>
                    <a:pt x="11576" y="1274"/>
                    <a:pt x="11583" y="1230"/>
                  </a:cubicBezTo>
                  <a:cubicBezTo>
                    <a:pt x="11591" y="1189"/>
                    <a:pt x="11573" y="1171"/>
                    <a:pt x="11538" y="1171"/>
                  </a:cubicBezTo>
                  <a:cubicBezTo>
                    <a:pt x="11383" y="1171"/>
                    <a:pt x="10896" y="1527"/>
                    <a:pt x="10863" y="1746"/>
                  </a:cubicBezTo>
                  <a:cubicBezTo>
                    <a:pt x="10833" y="1921"/>
                    <a:pt x="10619" y="2034"/>
                    <a:pt x="10415" y="2034"/>
                  </a:cubicBezTo>
                  <a:cubicBezTo>
                    <a:pt x="10331" y="2034"/>
                    <a:pt x="10248" y="2015"/>
                    <a:pt x="10181" y="1972"/>
                  </a:cubicBezTo>
                  <a:cubicBezTo>
                    <a:pt x="10162" y="1962"/>
                    <a:pt x="10139" y="1957"/>
                    <a:pt x="10115" y="1957"/>
                  </a:cubicBezTo>
                  <a:cubicBezTo>
                    <a:pt x="9891" y="1957"/>
                    <a:pt x="9481" y="2357"/>
                    <a:pt x="9314" y="2357"/>
                  </a:cubicBezTo>
                  <a:cubicBezTo>
                    <a:pt x="9287" y="2357"/>
                    <a:pt x="9267" y="2347"/>
                    <a:pt x="9254" y="2324"/>
                  </a:cubicBezTo>
                  <a:cubicBezTo>
                    <a:pt x="9210" y="2244"/>
                    <a:pt x="9135" y="2210"/>
                    <a:pt x="9054" y="2210"/>
                  </a:cubicBezTo>
                  <a:cubicBezTo>
                    <a:pt x="8944" y="2210"/>
                    <a:pt x="8821" y="2271"/>
                    <a:pt x="8738" y="2365"/>
                  </a:cubicBezTo>
                  <a:cubicBezTo>
                    <a:pt x="8653" y="2450"/>
                    <a:pt x="8517" y="2499"/>
                    <a:pt x="8433" y="2499"/>
                  </a:cubicBezTo>
                  <a:cubicBezTo>
                    <a:pt x="8375" y="2499"/>
                    <a:pt x="8342" y="2476"/>
                    <a:pt x="8367" y="2426"/>
                  </a:cubicBezTo>
                  <a:cubicBezTo>
                    <a:pt x="8382" y="2404"/>
                    <a:pt x="8375" y="2394"/>
                    <a:pt x="8353" y="2394"/>
                  </a:cubicBezTo>
                  <a:cubicBezTo>
                    <a:pt x="8249" y="2394"/>
                    <a:pt x="7805" y="2619"/>
                    <a:pt x="7584" y="2942"/>
                  </a:cubicBezTo>
                  <a:cubicBezTo>
                    <a:pt x="7459" y="3125"/>
                    <a:pt x="7343" y="3146"/>
                    <a:pt x="7217" y="3146"/>
                  </a:cubicBezTo>
                  <a:cubicBezTo>
                    <a:pt x="7179" y="3146"/>
                    <a:pt x="7140" y="3144"/>
                    <a:pt x="7099" y="3144"/>
                  </a:cubicBezTo>
                  <a:cubicBezTo>
                    <a:pt x="6987" y="3144"/>
                    <a:pt x="6863" y="3159"/>
                    <a:pt x="6718" y="3272"/>
                  </a:cubicBezTo>
                  <a:cubicBezTo>
                    <a:pt x="6347" y="3539"/>
                    <a:pt x="5667" y="3684"/>
                    <a:pt x="5626" y="3952"/>
                  </a:cubicBezTo>
                  <a:cubicBezTo>
                    <a:pt x="5598" y="4121"/>
                    <a:pt x="5501" y="4233"/>
                    <a:pt x="5410" y="4233"/>
                  </a:cubicBezTo>
                  <a:cubicBezTo>
                    <a:pt x="5368" y="4233"/>
                    <a:pt x="5328" y="4210"/>
                    <a:pt x="5296" y="4158"/>
                  </a:cubicBezTo>
                  <a:cubicBezTo>
                    <a:pt x="5275" y="4129"/>
                    <a:pt x="5223" y="4116"/>
                    <a:pt x="5154" y="4116"/>
                  </a:cubicBezTo>
                  <a:cubicBezTo>
                    <a:pt x="4884" y="4116"/>
                    <a:pt x="4348" y="4316"/>
                    <a:pt x="4348" y="4529"/>
                  </a:cubicBezTo>
                  <a:cubicBezTo>
                    <a:pt x="4348" y="4818"/>
                    <a:pt x="3564" y="4715"/>
                    <a:pt x="3482" y="4983"/>
                  </a:cubicBezTo>
                  <a:cubicBezTo>
                    <a:pt x="3403" y="5219"/>
                    <a:pt x="1876" y="6019"/>
                    <a:pt x="2008" y="6019"/>
                  </a:cubicBezTo>
                  <a:cubicBezTo>
                    <a:pt x="2014" y="6019"/>
                    <a:pt x="2024" y="6017"/>
                    <a:pt x="2038" y="6013"/>
                  </a:cubicBezTo>
                  <a:cubicBezTo>
                    <a:pt x="2186" y="5974"/>
                    <a:pt x="2472" y="5944"/>
                    <a:pt x="2648" y="5944"/>
                  </a:cubicBezTo>
                  <a:cubicBezTo>
                    <a:pt x="2838" y="5944"/>
                    <a:pt x="2898" y="5979"/>
                    <a:pt x="2512" y="6076"/>
                  </a:cubicBezTo>
                  <a:cubicBezTo>
                    <a:pt x="1770" y="6261"/>
                    <a:pt x="1214" y="6508"/>
                    <a:pt x="1316" y="6591"/>
                  </a:cubicBezTo>
                  <a:cubicBezTo>
                    <a:pt x="1420" y="6673"/>
                    <a:pt x="697" y="6860"/>
                    <a:pt x="945" y="6983"/>
                  </a:cubicBezTo>
                  <a:cubicBezTo>
                    <a:pt x="1192" y="7107"/>
                    <a:pt x="925" y="7396"/>
                    <a:pt x="513" y="7561"/>
                  </a:cubicBezTo>
                  <a:cubicBezTo>
                    <a:pt x="220" y="7677"/>
                    <a:pt x="0" y="7846"/>
                    <a:pt x="345" y="7846"/>
                  </a:cubicBezTo>
                  <a:cubicBezTo>
                    <a:pt x="487" y="7846"/>
                    <a:pt x="724" y="7817"/>
                    <a:pt x="1090" y="7745"/>
                  </a:cubicBezTo>
                  <a:cubicBezTo>
                    <a:pt x="2327" y="7498"/>
                    <a:pt x="2718" y="7354"/>
                    <a:pt x="2904" y="7168"/>
                  </a:cubicBezTo>
                  <a:cubicBezTo>
                    <a:pt x="3061" y="7011"/>
                    <a:pt x="3996" y="6659"/>
                    <a:pt x="4195" y="6659"/>
                  </a:cubicBezTo>
                  <a:cubicBezTo>
                    <a:pt x="4230" y="6659"/>
                    <a:pt x="4242" y="6670"/>
                    <a:pt x="4224" y="6695"/>
                  </a:cubicBezTo>
                  <a:cubicBezTo>
                    <a:pt x="4100" y="6860"/>
                    <a:pt x="2635" y="7396"/>
                    <a:pt x="2946" y="7519"/>
                  </a:cubicBezTo>
                  <a:cubicBezTo>
                    <a:pt x="2988" y="7539"/>
                    <a:pt x="3035" y="7548"/>
                    <a:pt x="3089" y="7548"/>
                  </a:cubicBezTo>
                  <a:cubicBezTo>
                    <a:pt x="3422" y="7548"/>
                    <a:pt x="3993" y="7202"/>
                    <a:pt x="5131" y="7024"/>
                  </a:cubicBezTo>
                  <a:cubicBezTo>
                    <a:pt x="6429" y="6797"/>
                    <a:pt x="7151" y="6714"/>
                    <a:pt x="7336" y="6612"/>
                  </a:cubicBezTo>
                  <a:cubicBezTo>
                    <a:pt x="7387" y="6585"/>
                    <a:pt x="7431" y="6574"/>
                    <a:pt x="7471" y="6574"/>
                  </a:cubicBezTo>
                  <a:cubicBezTo>
                    <a:pt x="7598" y="6574"/>
                    <a:pt x="7694" y="6679"/>
                    <a:pt x="7891" y="6679"/>
                  </a:cubicBezTo>
                  <a:cubicBezTo>
                    <a:pt x="7960" y="6679"/>
                    <a:pt x="8041" y="6667"/>
                    <a:pt x="8141" y="6632"/>
                  </a:cubicBezTo>
                  <a:cubicBezTo>
                    <a:pt x="8595" y="6447"/>
                    <a:pt x="8697" y="6076"/>
                    <a:pt x="8966" y="6076"/>
                  </a:cubicBezTo>
                  <a:cubicBezTo>
                    <a:pt x="8973" y="6076"/>
                    <a:pt x="8979" y="6075"/>
                    <a:pt x="8986" y="6075"/>
                  </a:cubicBezTo>
                  <a:cubicBezTo>
                    <a:pt x="9140" y="6075"/>
                    <a:pt x="9205" y="6222"/>
                    <a:pt x="9407" y="6222"/>
                  </a:cubicBezTo>
                  <a:cubicBezTo>
                    <a:pt x="9529" y="6222"/>
                    <a:pt x="9702" y="6168"/>
                    <a:pt x="9975" y="5994"/>
                  </a:cubicBezTo>
                  <a:cubicBezTo>
                    <a:pt x="10498" y="5650"/>
                    <a:pt x="11160" y="5447"/>
                    <a:pt x="11330" y="5447"/>
                  </a:cubicBezTo>
                  <a:cubicBezTo>
                    <a:pt x="11396" y="5447"/>
                    <a:pt x="11389" y="5477"/>
                    <a:pt x="11275" y="5540"/>
                  </a:cubicBezTo>
                  <a:cubicBezTo>
                    <a:pt x="10863" y="5787"/>
                    <a:pt x="9955" y="6220"/>
                    <a:pt x="10327" y="6406"/>
                  </a:cubicBezTo>
                  <a:cubicBezTo>
                    <a:pt x="10515" y="6505"/>
                    <a:pt x="10931" y="6563"/>
                    <a:pt x="11333" y="6563"/>
                  </a:cubicBezTo>
                  <a:cubicBezTo>
                    <a:pt x="11677" y="6563"/>
                    <a:pt x="12011" y="6521"/>
                    <a:pt x="12182" y="6426"/>
                  </a:cubicBezTo>
                  <a:cubicBezTo>
                    <a:pt x="12513" y="6224"/>
                    <a:pt x="12860" y="5939"/>
                    <a:pt x="13034" y="5939"/>
                  </a:cubicBezTo>
                  <a:cubicBezTo>
                    <a:pt x="13055" y="5939"/>
                    <a:pt x="13074" y="5944"/>
                    <a:pt x="13089" y="5952"/>
                  </a:cubicBezTo>
                  <a:cubicBezTo>
                    <a:pt x="13217" y="6032"/>
                    <a:pt x="13183" y="6211"/>
                    <a:pt x="13383" y="6211"/>
                  </a:cubicBezTo>
                  <a:cubicBezTo>
                    <a:pt x="13441" y="6211"/>
                    <a:pt x="13518" y="6196"/>
                    <a:pt x="13625" y="6159"/>
                  </a:cubicBezTo>
                  <a:cubicBezTo>
                    <a:pt x="14120" y="5994"/>
                    <a:pt x="14635" y="5746"/>
                    <a:pt x="14882" y="5499"/>
                  </a:cubicBezTo>
                  <a:cubicBezTo>
                    <a:pt x="14977" y="5395"/>
                    <a:pt x="15137" y="5350"/>
                    <a:pt x="15261" y="5350"/>
                  </a:cubicBezTo>
                  <a:cubicBezTo>
                    <a:pt x="15458" y="5350"/>
                    <a:pt x="15564" y="5465"/>
                    <a:pt x="15171" y="5642"/>
                  </a:cubicBezTo>
                  <a:cubicBezTo>
                    <a:pt x="14511" y="5911"/>
                    <a:pt x="14244" y="6159"/>
                    <a:pt x="14387" y="6302"/>
                  </a:cubicBezTo>
                  <a:cubicBezTo>
                    <a:pt x="14511" y="6406"/>
                    <a:pt x="13749" y="6406"/>
                    <a:pt x="13831" y="6612"/>
                  </a:cubicBezTo>
                  <a:cubicBezTo>
                    <a:pt x="13884" y="6743"/>
                    <a:pt x="14002" y="6824"/>
                    <a:pt x="14155" y="6824"/>
                  </a:cubicBezTo>
                  <a:cubicBezTo>
                    <a:pt x="14244" y="6824"/>
                    <a:pt x="14344" y="6796"/>
                    <a:pt x="14450" y="6736"/>
                  </a:cubicBezTo>
                  <a:cubicBezTo>
                    <a:pt x="14739" y="6571"/>
                    <a:pt x="14739" y="6571"/>
                    <a:pt x="15129" y="6530"/>
                  </a:cubicBezTo>
                  <a:cubicBezTo>
                    <a:pt x="15501" y="6488"/>
                    <a:pt x="15893" y="6343"/>
                    <a:pt x="15913" y="6137"/>
                  </a:cubicBezTo>
                  <a:cubicBezTo>
                    <a:pt x="15934" y="5952"/>
                    <a:pt x="15976" y="5848"/>
                    <a:pt x="16388" y="5622"/>
                  </a:cubicBezTo>
                  <a:cubicBezTo>
                    <a:pt x="16774" y="5391"/>
                    <a:pt x="17087" y="5124"/>
                    <a:pt x="17378" y="5124"/>
                  </a:cubicBezTo>
                  <a:cubicBezTo>
                    <a:pt x="17398" y="5124"/>
                    <a:pt x="17419" y="5125"/>
                    <a:pt x="17439" y="5128"/>
                  </a:cubicBezTo>
                  <a:cubicBezTo>
                    <a:pt x="17455" y="5130"/>
                    <a:pt x="17472" y="5131"/>
                    <a:pt x="17490" y="5131"/>
                  </a:cubicBezTo>
                  <a:cubicBezTo>
                    <a:pt x="17778" y="5131"/>
                    <a:pt x="18182" y="4827"/>
                    <a:pt x="18202" y="4633"/>
                  </a:cubicBezTo>
                  <a:cubicBezTo>
                    <a:pt x="18222" y="4427"/>
                    <a:pt x="19542" y="3993"/>
                    <a:pt x="19563" y="3663"/>
                  </a:cubicBezTo>
                  <a:cubicBezTo>
                    <a:pt x="19563" y="3585"/>
                    <a:pt x="19486" y="3554"/>
                    <a:pt x="19366" y="3554"/>
                  </a:cubicBezTo>
                  <a:cubicBezTo>
                    <a:pt x="19044" y="3554"/>
                    <a:pt x="18410" y="3781"/>
                    <a:pt x="18140" y="3932"/>
                  </a:cubicBezTo>
                  <a:cubicBezTo>
                    <a:pt x="18013" y="4009"/>
                    <a:pt x="17903" y="4041"/>
                    <a:pt x="17825" y="4041"/>
                  </a:cubicBezTo>
                  <a:cubicBezTo>
                    <a:pt x="17674" y="4041"/>
                    <a:pt x="17641" y="3923"/>
                    <a:pt x="17831" y="3787"/>
                  </a:cubicBezTo>
                  <a:cubicBezTo>
                    <a:pt x="18036" y="3641"/>
                    <a:pt x="17981" y="3443"/>
                    <a:pt x="17734" y="3443"/>
                  </a:cubicBezTo>
                  <a:cubicBezTo>
                    <a:pt x="17632" y="3443"/>
                    <a:pt x="17498" y="3477"/>
                    <a:pt x="17336" y="3561"/>
                  </a:cubicBezTo>
                  <a:cubicBezTo>
                    <a:pt x="16759" y="3849"/>
                    <a:pt x="16779" y="4097"/>
                    <a:pt x="16944" y="4262"/>
                  </a:cubicBezTo>
                  <a:cubicBezTo>
                    <a:pt x="17085" y="4403"/>
                    <a:pt x="16759" y="4679"/>
                    <a:pt x="16507" y="4679"/>
                  </a:cubicBezTo>
                  <a:cubicBezTo>
                    <a:pt x="16465" y="4679"/>
                    <a:pt x="16424" y="4671"/>
                    <a:pt x="16388" y="4653"/>
                  </a:cubicBezTo>
                  <a:cubicBezTo>
                    <a:pt x="16145" y="4512"/>
                    <a:pt x="16716" y="3992"/>
                    <a:pt x="16328" y="3992"/>
                  </a:cubicBezTo>
                  <a:cubicBezTo>
                    <a:pt x="16321" y="3992"/>
                    <a:pt x="16313" y="3993"/>
                    <a:pt x="16305" y="3993"/>
                  </a:cubicBezTo>
                  <a:cubicBezTo>
                    <a:pt x="15872" y="3993"/>
                    <a:pt x="15212" y="3993"/>
                    <a:pt x="15913" y="3869"/>
                  </a:cubicBezTo>
                  <a:cubicBezTo>
                    <a:pt x="16635" y="3767"/>
                    <a:pt x="17356" y="3396"/>
                    <a:pt x="17006" y="3231"/>
                  </a:cubicBezTo>
                  <a:cubicBezTo>
                    <a:pt x="16922" y="3186"/>
                    <a:pt x="16801" y="3167"/>
                    <a:pt x="16659" y="3167"/>
                  </a:cubicBezTo>
                  <a:cubicBezTo>
                    <a:pt x="16210" y="3167"/>
                    <a:pt x="15562" y="3366"/>
                    <a:pt x="15294" y="3602"/>
                  </a:cubicBezTo>
                  <a:cubicBezTo>
                    <a:pt x="14954" y="3885"/>
                    <a:pt x="14561" y="4483"/>
                    <a:pt x="14340" y="4483"/>
                  </a:cubicBezTo>
                  <a:cubicBezTo>
                    <a:pt x="14320" y="4483"/>
                    <a:pt x="14302" y="4478"/>
                    <a:pt x="14285" y="4468"/>
                  </a:cubicBezTo>
                  <a:cubicBezTo>
                    <a:pt x="14079" y="4344"/>
                    <a:pt x="14800" y="4056"/>
                    <a:pt x="14635" y="3622"/>
                  </a:cubicBezTo>
                  <a:cubicBezTo>
                    <a:pt x="14470" y="3209"/>
                    <a:pt x="14656" y="2984"/>
                    <a:pt x="14945" y="2819"/>
                  </a:cubicBezTo>
                  <a:cubicBezTo>
                    <a:pt x="15164" y="2683"/>
                    <a:pt x="14816" y="2327"/>
                    <a:pt x="14456" y="2327"/>
                  </a:cubicBezTo>
                  <a:cubicBezTo>
                    <a:pt x="14377" y="2327"/>
                    <a:pt x="14297" y="2344"/>
                    <a:pt x="14222" y="2385"/>
                  </a:cubicBezTo>
                  <a:cubicBezTo>
                    <a:pt x="13810" y="2591"/>
                    <a:pt x="13068" y="3025"/>
                    <a:pt x="13089" y="3396"/>
                  </a:cubicBezTo>
                  <a:cubicBezTo>
                    <a:pt x="13105" y="3700"/>
                    <a:pt x="12722" y="4104"/>
                    <a:pt x="12590" y="4104"/>
                  </a:cubicBezTo>
                  <a:cubicBezTo>
                    <a:pt x="12552" y="4104"/>
                    <a:pt x="12535" y="4071"/>
                    <a:pt x="12553" y="3993"/>
                  </a:cubicBezTo>
                  <a:cubicBezTo>
                    <a:pt x="12625" y="3668"/>
                    <a:pt x="12887" y="3266"/>
                    <a:pt x="12648" y="3266"/>
                  </a:cubicBezTo>
                  <a:cubicBezTo>
                    <a:pt x="12613" y="3266"/>
                    <a:pt x="12569" y="3274"/>
                    <a:pt x="12512" y="3292"/>
                  </a:cubicBezTo>
                  <a:cubicBezTo>
                    <a:pt x="12058" y="3437"/>
                    <a:pt x="11316" y="3910"/>
                    <a:pt x="10656" y="3993"/>
                  </a:cubicBezTo>
                  <a:cubicBezTo>
                    <a:pt x="10613" y="3997"/>
                    <a:pt x="10572" y="3999"/>
                    <a:pt x="10534" y="3999"/>
                  </a:cubicBezTo>
                  <a:cubicBezTo>
                    <a:pt x="10098" y="3999"/>
                    <a:pt x="10042" y="3737"/>
                    <a:pt x="10186" y="3737"/>
                  </a:cubicBezTo>
                  <a:cubicBezTo>
                    <a:pt x="10213" y="3737"/>
                    <a:pt x="10246" y="3746"/>
                    <a:pt x="10285" y="3767"/>
                  </a:cubicBezTo>
                  <a:cubicBezTo>
                    <a:pt x="10312" y="3780"/>
                    <a:pt x="10352" y="3785"/>
                    <a:pt x="10402" y="3785"/>
                  </a:cubicBezTo>
                  <a:cubicBezTo>
                    <a:pt x="10841" y="3785"/>
                    <a:pt x="12056" y="3338"/>
                    <a:pt x="12223" y="3190"/>
                  </a:cubicBezTo>
                  <a:cubicBezTo>
                    <a:pt x="12371" y="3040"/>
                    <a:pt x="12467" y="2918"/>
                    <a:pt x="12637" y="2918"/>
                  </a:cubicBezTo>
                  <a:cubicBezTo>
                    <a:pt x="12680" y="2918"/>
                    <a:pt x="12726" y="2926"/>
                    <a:pt x="12779" y="2942"/>
                  </a:cubicBezTo>
                  <a:cubicBezTo>
                    <a:pt x="12791" y="2946"/>
                    <a:pt x="12805" y="2948"/>
                    <a:pt x="12820" y="2948"/>
                  </a:cubicBezTo>
                  <a:cubicBezTo>
                    <a:pt x="13131" y="2948"/>
                    <a:pt x="14152" y="2196"/>
                    <a:pt x="13975" y="2118"/>
                  </a:cubicBezTo>
                  <a:cubicBezTo>
                    <a:pt x="13790" y="2035"/>
                    <a:pt x="13378" y="1911"/>
                    <a:pt x="13892" y="1911"/>
                  </a:cubicBezTo>
                  <a:cubicBezTo>
                    <a:pt x="14409" y="1890"/>
                    <a:pt x="15212" y="1334"/>
                    <a:pt x="15027" y="1210"/>
                  </a:cubicBezTo>
                  <a:cubicBezTo>
                    <a:pt x="14841" y="1087"/>
                    <a:pt x="15377" y="922"/>
                    <a:pt x="15171" y="798"/>
                  </a:cubicBezTo>
                  <a:cubicBezTo>
                    <a:pt x="15121" y="768"/>
                    <a:pt x="15046" y="759"/>
                    <a:pt x="14968" y="759"/>
                  </a:cubicBezTo>
                  <a:cubicBezTo>
                    <a:pt x="14835" y="759"/>
                    <a:pt x="14691" y="785"/>
                    <a:pt x="14630" y="785"/>
                  </a:cubicBezTo>
                  <a:cubicBezTo>
                    <a:pt x="14579" y="785"/>
                    <a:pt x="14588" y="766"/>
                    <a:pt x="14717" y="694"/>
                  </a:cubicBezTo>
                  <a:cubicBezTo>
                    <a:pt x="15007" y="550"/>
                    <a:pt x="15070" y="468"/>
                    <a:pt x="14908" y="468"/>
                  </a:cubicBezTo>
                  <a:cubicBezTo>
                    <a:pt x="14862" y="468"/>
                    <a:pt x="14799" y="475"/>
                    <a:pt x="14717" y="488"/>
                  </a:cubicBezTo>
                  <a:cubicBezTo>
                    <a:pt x="14657" y="501"/>
                    <a:pt x="14609" y="507"/>
                    <a:pt x="14573" y="507"/>
                  </a:cubicBezTo>
                  <a:cubicBezTo>
                    <a:pt x="14390" y="507"/>
                    <a:pt x="14527" y="354"/>
                    <a:pt x="14923" y="303"/>
                  </a:cubicBezTo>
                  <a:cubicBezTo>
                    <a:pt x="15301" y="251"/>
                    <a:pt x="15621" y="0"/>
                    <a:pt x="153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6"/>
            <p:cNvSpPr/>
            <p:nvPr/>
          </p:nvSpPr>
          <p:spPr>
            <a:xfrm>
              <a:off x="4272730" y="1949344"/>
              <a:ext cx="12398" cy="3318"/>
            </a:xfrm>
            <a:custGeom>
              <a:rect b="b" l="l" r="r" t="t"/>
              <a:pathLst>
                <a:path extrusionOk="0" h="182" w="680">
                  <a:moveTo>
                    <a:pt x="185" y="1"/>
                  </a:moveTo>
                  <a:cubicBezTo>
                    <a:pt x="102" y="1"/>
                    <a:pt x="20" y="1"/>
                    <a:pt x="0" y="20"/>
                  </a:cubicBezTo>
                  <a:lnTo>
                    <a:pt x="20" y="42"/>
                  </a:lnTo>
                  <a:cubicBezTo>
                    <a:pt x="0" y="42"/>
                    <a:pt x="0" y="62"/>
                    <a:pt x="0" y="83"/>
                  </a:cubicBezTo>
                  <a:cubicBezTo>
                    <a:pt x="11" y="151"/>
                    <a:pt x="85" y="182"/>
                    <a:pt x="207" y="182"/>
                  </a:cubicBezTo>
                  <a:cubicBezTo>
                    <a:pt x="307" y="182"/>
                    <a:pt x="440" y="161"/>
                    <a:pt x="597" y="124"/>
                  </a:cubicBezTo>
                  <a:lnTo>
                    <a:pt x="660" y="124"/>
                  </a:lnTo>
                  <a:cubicBezTo>
                    <a:pt x="680" y="124"/>
                    <a:pt x="680" y="103"/>
                    <a:pt x="638" y="62"/>
                  </a:cubicBezTo>
                  <a:cubicBezTo>
                    <a:pt x="577" y="20"/>
                    <a:pt x="350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6"/>
            <p:cNvSpPr/>
            <p:nvPr/>
          </p:nvSpPr>
          <p:spPr>
            <a:xfrm>
              <a:off x="4510299" y="2190050"/>
              <a:ext cx="8278" cy="3792"/>
            </a:xfrm>
            <a:custGeom>
              <a:rect b="b" l="l" r="r" t="t"/>
              <a:pathLst>
                <a:path extrusionOk="0" h="208" w="454">
                  <a:moveTo>
                    <a:pt x="229" y="0"/>
                  </a:moveTo>
                  <a:cubicBezTo>
                    <a:pt x="198" y="0"/>
                    <a:pt x="169" y="5"/>
                    <a:pt x="144" y="13"/>
                  </a:cubicBezTo>
                  <a:cubicBezTo>
                    <a:pt x="41" y="55"/>
                    <a:pt x="0" y="117"/>
                    <a:pt x="41" y="158"/>
                  </a:cubicBezTo>
                  <a:cubicBezTo>
                    <a:pt x="72" y="189"/>
                    <a:pt x="135" y="207"/>
                    <a:pt x="231" y="207"/>
                  </a:cubicBezTo>
                  <a:cubicBezTo>
                    <a:pt x="266" y="207"/>
                    <a:pt x="306" y="205"/>
                    <a:pt x="350" y="200"/>
                  </a:cubicBezTo>
                  <a:cubicBezTo>
                    <a:pt x="371" y="200"/>
                    <a:pt x="391" y="200"/>
                    <a:pt x="391" y="178"/>
                  </a:cubicBezTo>
                  <a:cubicBezTo>
                    <a:pt x="454" y="158"/>
                    <a:pt x="432" y="76"/>
                    <a:pt x="371" y="35"/>
                  </a:cubicBezTo>
                  <a:cubicBezTo>
                    <a:pt x="322" y="10"/>
                    <a:pt x="274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6"/>
            <p:cNvSpPr/>
            <p:nvPr/>
          </p:nvSpPr>
          <p:spPr>
            <a:xfrm>
              <a:off x="4187383" y="1904529"/>
              <a:ext cx="18451" cy="10520"/>
            </a:xfrm>
            <a:custGeom>
              <a:rect b="b" l="l" r="r" t="t"/>
              <a:pathLst>
                <a:path extrusionOk="0" h="577" w="1012">
                  <a:moveTo>
                    <a:pt x="724" y="0"/>
                  </a:moveTo>
                  <a:cubicBezTo>
                    <a:pt x="592" y="0"/>
                    <a:pt x="440" y="51"/>
                    <a:pt x="351" y="87"/>
                  </a:cubicBezTo>
                  <a:cubicBezTo>
                    <a:pt x="269" y="149"/>
                    <a:pt x="269" y="191"/>
                    <a:pt x="310" y="232"/>
                  </a:cubicBezTo>
                  <a:cubicBezTo>
                    <a:pt x="351" y="252"/>
                    <a:pt x="330" y="252"/>
                    <a:pt x="330" y="252"/>
                  </a:cubicBezTo>
                  <a:cubicBezTo>
                    <a:pt x="310" y="273"/>
                    <a:pt x="269" y="273"/>
                    <a:pt x="228" y="293"/>
                  </a:cubicBezTo>
                  <a:cubicBezTo>
                    <a:pt x="165" y="314"/>
                    <a:pt x="83" y="314"/>
                    <a:pt x="41" y="356"/>
                  </a:cubicBezTo>
                  <a:cubicBezTo>
                    <a:pt x="22" y="356"/>
                    <a:pt x="0" y="397"/>
                    <a:pt x="0" y="417"/>
                  </a:cubicBezTo>
                  <a:cubicBezTo>
                    <a:pt x="0" y="479"/>
                    <a:pt x="41" y="521"/>
                    <a:pt x="124" y="562"/>
                  </a:cubicBezTo>
                  <a:cubicBezTo>
                    <a:pt x="165" y="572"/>
                    <a:pt x="217" y="577"/>
                    <a:pt x="273" y="577"/>
                  </a:cubicBezTo>
                  <a:cubicBezTo>
                    <a:pt x="330" y="577"/>
                    <a:pt x="392" y="572"/>
                    <a:pt x="454" y="562"/>
                  </a:cubicBezTo>
                  <a:cubicBezTo>
                    <a:pt x="495" y="540"/>
                    <a:pt x="558" y="521"/>
                    <a:pt x="599" y="499"/>
                  </a:cubicBezTo>
                  <a:cubicBezTo>
                    <a:pt x="805" y="375"/>
                    <a:pt x="1011" y="149"/>
                    <a:pt x="907" y="45"/>
                  </a:cubicBezTo>
                  <a:cubicBezTo>
                    <a:pt x="888" y="26"/>
                    <a:pt x="846" y="4"/>
                    <a:pt x="784" y="4"/>
                  </a:cubicBezTo>
                  <a:cubicBezTo>
                    <a:pt x="764" y="2"/>
                    <a:pt x="745" y="0"/>
                    <a:pt x="7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6"/>
            <p:cNvSpPr/>
            <p:nvPr/>
          </p:nvSpPr>
          <p:spPr>
            <a:xfrm>
              <a:off x="4233621" y="1955762"/>
              <a:ext cx="19563" cy="6545"/>
            </a:xfrm>
            <a:custGeom>
              <a:rect b="b" l="l" r="r" t="t"/>
              <a:pathLst>
                <a:path extrusionOk="0" h="359" w="1073">
                  <a:moveTo>
                    <a:pt x="914" y="1"/>
                  </a:moveTo>
                  <a:cubicBezTo>
                    <a:pt x="704" y="1"/>
                    <a:pt x="304" y="86"/>
                    <a:pt x="125" y="185"/>
                  </a:cubicBezTo>
                  <a:cubicBezTo>
                    <a:pt x="83" y="204"/>
                    <a:pt x="62" y="226"/>
                    <a:pt x="42" y="246"/>
                  </a:cubicBezTo>
                  <a:cubicBezTo>
                    <a:pt x="1" y="308"/>
                    <a:pt x="1" y="328"/>
                    <a:pt x="42" y="350"/>
                  </a:cubicBezTo>
                  <a:cubicBezTo>
                    <a:pt x="58" y="356"/>
                    <a:pt x="79" y="359"/>
                    <a:pt x="102" y="359"/>
                  </a:cubicBezTo>
                  <a:cubicBezTo>
                    <a:pt x="226" y="359"/>
                    <a:pt x="433" y="277"/>
                    <a:pt x="537" y="226"/>
                  </a:cubicBezTo>
                  <a:cubicBezTo>
                    <a:pt x="598" y="185"/>
                    <a:pt x="680" y="163"/>
                    <a:pt x="763" y="163"/>
                  </a:cubicBezTo>
                  <a:cubicBezTo>
                    <a:pt x="845" y="143"/>
                    <a:pt x="928" y="143"/>
                    <a:pt x="991" y="102"/>
                  </a:cubicBezTo>
                  <a:cubicBezTo>
                    <a:pt x="1010" y="102"/>
                    <a:pt x="1010" y="81"/>
                    <a:pt x="1010" y="81"/>
                  </a:cubicBezTo>
                  <a:cubicBezTo>
                    <a:pt x="1073" y="39"/>
                    <a:pt x="1052" y="20"/>
                    <a:pt x="1032" y="20"/>
                  </a:cubicBezTo>
                  <a:cubicBezTo>
                    <a:pt x="1010" y="7"/>
                    <a:pt x="968" y="1"/>
                    <a:pt x="9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6"/>
            <p:cNvSpPr/>
            <p:nvPr/>
          </p:nvSpPr>
          <p:spPr>
            <a:xfrm>
              <a:off x="4526088" y="2166913"/>
              <a:ext cx="7129" cy="4795"/>
            </a:xfrm>
            <a:custGeom>
              <a:rect b="b" l="l" r="r" t="t"/>
              <a:pathLst>
                <a:path extrusionOk="0" h="263" w="391">
                  <a:moveTo>
                    <a:pt x="295" y="0"/>
                  </a:moveTo>
                  <a:cubicBezTo>
                    <a:pt x="221" y="0"/>
                    <a:pt x="141" y="48"/>
                    <a:pt x="124" y="67"/>
                  </a:cubicBezTo>
                  <a:cubicBezTo>
                    <a:pt x="61" y="86"/>
                    <a:pt x="0" y="149"/>
                    <a:pt x="0" y="190"/>
                  </a:cubicBezTo>
                  <a:cubicBezTo>
                    <a:pt x="0" y="210"/>
                    <a:pt x="20" y="232"/>
                    <a:pt x="61" y="232"/>
                  </a:cubicBezTo>
                  <a:cubicBezTo>
                    <a:pt x="113" y="252"/>
                    <a:pt x="160" y="263"/>
                    <a:pt x="201" y="263"/>
                  </a:cubicBezTo>
                  <a:cubicBezTo>
                    <a:pt x="242" y="263"/>
                    <a:pt x="278" y="252"/>
                    <a:pt x="308" y="232"/>
                  </a:cubicBezTo>
                  <a:cubicBezTo>
                    <a:pt x="371" y="210"/>
                    <a:pt x="391" y="149"/>
                    <a:pt x="391" y="86"/>
                  </a:cubicBezTo>
                  <a:cubicBezTo>
                    <a:pt x="391" y="25"/>
                    <a:pt x="350" y="25"/>
                    <a:pt x="330" y="4"/>
                  </a:cubicBezTo>
                  <a:cubicBezTo>
                    <a:pt x="319" y="1"/>
                    <a:pt x="307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6"/>
            <p:cNvSpPr/>
            <p:nvPr/>
          </p:nvSpPr>
          <p:spPr>
            <a:xfrm>
              <a:off x="4509898" y="2197561"/>
              <a:ext cx="16956" cy="8916"/>
            </a:xfrm>
            <a:custGeom>
              <a:rect b="b" l="l" r="r" t="t"/>
              <a:pathLst>
                <a:path extrusionOk="0" h="489" w="930">
                  <a:moveTo>
                    <a:pt x="360" y="1"/>
                  </a:moveTo>
                  <a:cubicBezTo>
                    <a:pt x="304" y="1"/>
                    <a:pt x="251" y="13"/>
                    <a:pt x="207" y="35"/>
                  </a:cubicBezTo>
                  <a:cubicBezTo>
                    <a:pt x="22" y="118"/>
                    <a:pt x="1" y="241"/>
                    <a:pt x="42" y="324"/>
                  </a:cubicBezTo>
                  <a:cubicBezTo>
                    <a:pt x="83" y="406"/>
                    <a:pt x="146" y="467"/>
                    <a:pt x="248" y="489"/>
                  </a:cubicBezTo>
                  <a:cubicBezTo>
                    <a:pt x="352" y="489"/>
                    <a:pt x="454" y="467"/>
                    <a:pt x="558" y="447"/>
                  </a:cubicBezTo>
                  <a:cubicBezTo>
                    <a:pt x="641" y="426"/>
                    <a:pt x="702" y="406"/>
                    <a:pt x="764" y="406"/>
                  </a:cubicBezTo>
                  <a:cubicBezTo>
                    <a:pt x="806" y="385"/>
                    <a:pt x="825" y="385"/>
                    <a:pt x="825" y="385"/>
                  </a:cubicBezTo>
                  <a:cubicBezTo>
                    <a:pt x="929" y="324"/>
                    <a:pt x="825" y="200"/>
                    <a:pt x="682" y="118"/>
                  </a:cubicBezTo>
                  <a:cubicBezTo>
                    <a:pt x="576" y="38"/>
                    <a:pt x="461" y="1"/>
                    <a:pt x="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6"/>
            <p:cNvSpPr/>
            <p:nvPr/>
          </p:nvSpPr>
          <p:spPr>
            <a:xfrm>
              <a:off x="4095655" y="1985317"/>
              <a:ext cx="40257" cy="11085"/>
            </a:xfrm>
            <a:custGeom>
              <a:rect b="b" l="l" r="r" t="t"/>
              <a:pathLst>
                <a:path extrusionOk="0" h="608" w="2208">
                  <a:moveTo>
                    <a:pt x="1830" y="1"/>
                  </a:moveTo>
                  <a:cubicBezTo>
                    <a:pt x="1736" y="1"/>
                    <a:pt x="1660" y="34"/>
                    <a:pt x="1609" y="68"/>
                  </a:cubicBezTo>
                  <a:cubicBezTo>
                    <a:pt x="1589" y="89"/>
                    <a:pt x="1589" y="89"/>
                    <a:pt x="1567" y="89"/>
                  </a:cubicBezTo>
                  <a:cubicBezTo>
                    <a:pt x="1506" y="130"/>
                    <a:pt x="1485" y="130"/>
                    <a:pt x="1444" y="130"/>
                  </a:cubicBezTo>
                  <a:cubicBezTo>
                    <a:pt x="1342" y="89"/>
                    <a:pt x="1196" y="89"/>
                    <a:pt x="990" y="89"/>
                  </a:cubicBezTo>
                  <a:lnTo>
                    <a:pt x="558" y="89"/>
                  </a:lnTo>
                  <a:cubicBezTo>
                    <a:pt x="511" y="85"/>
                    <a:pt x="466" y="83"/>
                    <a:pt x="423" y="83"/>
                  </a:cubicBezTo>
                  <a:cubicBezTo>
                    <a:pt x="237" y="83"/>
                    <a:pt x="89" y="117"/>
                    <a:pt x="22" y="150"/>
                  </a:cubicBezTo>
                  <a:cubicBezTo>
                    <a:pt x="1" y="172"/>
                    <a:pt x="1" y="172"/>
                    <a:pt x="1" y="191"/>
                  </a:cubicBezTo>
                  <a:cubicBezTo>
                    <a:pt x="1" y="213"/>
                    <a:pt x="1" y="233"/>
                    <a:pt x="42" y="254"/>
                  </a:cubicBezTo>
                  <a:cubicBezTo>
                    <a:pt x="83" y="274"/>
                    <a:pt x="83" y="315"/>
                    <a:pt x="83" y="356"/>
                  </a:cubicBezTo>
                  <a:cubicBezTo>
                    <a:pt x="83" y="378"/>
                    <a:pt x="63" y="419"/>
                    <a:pt x="105" y="439"/>
                  </a:cubicBezTo>
                  <a:lnTo>
                    <a:pt x="207" y="439"/>
                  </a:lnTo>
                  <a:cubicBezTo>
                    <a:pt x="269" y="419"/>
                    <a:pt x="352" y="398"/>
                    <a:pt x="413" y="378"/>
                  </a:cubicBezTo>
                  <a:cubicBezTo>
                    <a:pt x="486" y="349"/>
                    <a:pt x="559" y="320"/>
                    <a:pt x="610" y="320"/>
                  </a:cubicBezTo>
                  <a:cubicBezTo>
                    <a:pt x="631" y="320"/>
                    <a:pt x="648" y="325"/>
                    <a:pt x="660" y="337"/>
                  </a:cubicBezTo>
                  <a:cubicBezTo>
                    <a:pt x="682" y="337"/>
                    <a:pt x="660" y="378"/>
                    <a:pt x="641" y="419"/>
                  </a:cubicBezTo>
                  <a:cubicBezTo>
                    <a:pt x="619" y="480"/>
                    <a:pt x="599" y="563"/>
                    <a:pt x="764" y="604"/>
                  </a:cubicBezTo>
                  <a:cubicBezTo>
                    <a:pt x="790" y="606"/>
                    <a:pt x="821" y="607"/>
                    <a:pt x="858" y="607"/>
                  </a:cubicBezTo>
                  <a:cubicBezTo>
                    <a:pt x="1148" y="607"/>
                    <a:pt x="1744" y="538"/>
                    <a:pt x="1836" y="502"/>
                  </a:cubicBezTo>
                  <a:cubicBezTo>
                    <a:pt x="1878" y="460"/>
                    <a:pt x="1878" y="439"/>
                    <a:pt x="1897" y="419"/>
                  </a:cubicBezTo>
                  <a:cubicBezTo>
                    <a:pt x="1897" y="398"/>
                    <a:pt x="1897" y="398"/>
                    <a:pt x="1919" y="378"/>
                  </a:cubicBezTo>
                  <a:cubicBezTo>
                    <a:pt x="1960" y="378"/>
                    <a:pt x="2001" y="356"/>
                    <a:pt x="2062" y="356"/>
                  </a:cubicBezTo>
                  <a:cubicBezTo>
                    <a:pt x="2104" y="356"/>
                    <a:pt x="2125" y="337"/>
                    <a:pt x="2145" y="337"/>
                  </a:cubicBezTo>
                  <a:cubicBezTo>
                    <a:pt x="2207" y="295"/>
                    <a:pt x="2207" y="254"/>
                    <a:pt x="2186" y="213"/>
                  </a:cubicBezTo>
                  <a:cubicBezTo>
                    <a:pt x="2166" y="130"/>
                    <a:pt x="2043" y="27"/>
                    <a:pt x="1897" y="7"/>
                  </a:cubicBezTo>
                  <a:cubicBezTo>
                    <a:pt x="1874" y="3"/>
                    <a:pt x="1851" y="1"/>
                    <a:pt x="18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6"/>
            <p:cNvSpPr/>
            <p:nvPr/>
          </p:nvSpPr>
          <p:spPr>
            <a:xfrm>
              <a:off x="4518558" y="2177889"/>
              <a:ext cx="7895" cy="5287"/>
            </a:xfrm>
            <a:custGeom>
              <a:rect b="b" l="l" r="r" t="t"/>
              <a:pathLst>
                <a:path extrusionOk="0" h="290" w="433">
                  <a:moveTo>
                    <a:pt x="309" y="1"/>
                  </a:moveTo>
                  <a:cubicBezTo>
                    <a:pt x="268" y="1"/>
                    <a:pt x="227" y="21"/>
                    <a:pt x="166" y="42"/>
                  </a:cubicBezTo>
                  <a:cubicBezTo>
                    <a:pt x="83" y="103"/>
                    <a:pt x="1" y="185"/>
                    <a:pt x="42" y="227"/>
                  </a:cubicBezTo>
                  <a:cubicBezTo>
                    <a:pt x="42" y="268"/>
                    <a:pt x="62" y="268"/>
                    <a:pt x="124" y="289"/>
                  </a:cubicBezTo>
                  <a:cubicBezTo>
                    <a:pt x="227" y="289"/>
                    <a:pt x="289" y="289"/>
                    <a:pt x="350" y="268"/>
                  </a:cubicBezTo>
                  <a:cubicBezTo>
                    <a:pt x="413" y="227"/>
                    <a:pt x="433" y="166"/>
                    <a:pt x="392" y="62"/>
                  </a:cubicBezTo>
                  <a:cubicBezTo>
                    <a:pt x="372" y="42"/>
                    <a:pt x="350" y="21"/>
                    <a:pt x="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6"/>
            <p:cNvSpPr/>
            <p:nvPr/>
          </p:nvSpPr>
          <p:spPr>
            <a:xfrm>
              <a:off x="2982981" y="2865108"/>
              <a:ext cx="12052" cy="5579"/>
            </a:xfrm>
            <a:custGeom>
              <a:rect b="b" l="l" r="r" t="t"/>
              <a:pathLst>
                <a:path extrusionOk="0" h="306" w="661">
                  <a:moveTo>
                    <a:pt x="500" y="0"/>
                  </a:moveTo>
                  <a:cubicBezTo>
                    <a:pt x="364" y="0"/>
                    <a:pt x="174" y="39"/>
                    <a:pt x="83" y="99"/>
                  </a:cubicBezTo>
                  <a:cubicBezTo>
                    <a:pt x="22" y="140"/>
                    <a:pt x="1" y="182"/>
                    <a:pt x="64" y="223"/>
                  </a:cubicBezTo>
                  <a:cubicBezTo>
                    <a:pt x="125" y="264"/>
                    <a:pt x="207" y="305"/>
                    <a:pt x="290" y="305"/>
                  </a:cubicBezTo>
                  <a:cubicBezTo>
                    <a:pt x="352" y="305"/>
                    <a:pt x="435" y="285"/>
                    <a:pt x="496" y="244"/>
                  </a:cubicBezTo>
                  <a:cubicBezTo>
                    <a:pt x="578" y="203"/>
                    <a:pt x="641" y="140"/>
                    <a:pt x="661" y="58"/>
                  </a:cubicBezTo>
                  <a:cubicBezTo>
                    <a:pt x="661" y="38"/>
                    <a:pt x="661" y="17"/>
                    <a:pt x="619" y="17"/>
                  </a:cubicBezTo>
                  <a:cubicBezTo>
                    <a:pt x="592" y="6"/>
                    <a:pt x="550" y="0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6"/>
            <p:cNvSpPr/>
            <p:nvPr/>
          </p:nvSpPr>
          <p:spPr>
            <a:xfrm>
              <a:off x="2836774" y="2987940"/>
              <a:ext cx="25945" cy="15060"/>
            </a:xfrm>
            <a:custGeom>
              <a:rect b="b" l="l" r="r" t="t"/>
              <a:pathLst>
                <a:path extrusionOk="0" h="826" w="1423">
                  <a:moveTo>
                    <a:pt x="1272" y="1"/>
                  </a:moveTo>
                  <a:cubicBezTo>
                    <a:pt x="1186" y="1"/>
                    <a:pt x="1077" y="23"/>
                    <a:pt x="1010" y="63"/>
                  </a:cubicBezTo>
                  <a:cubicBezTo>
                    <a:pt x="969" y="83"/>
                    <a:pt x="928" y="124"/>
                    <a:pt x="928" y="166"/>
                  </a:cubicBezTo>
                  <a:cubicBezTo>
                    <a:pt x="928" y="228"/>
                    <a:pt x="804" y="289"/>
                    <a:pt x="702" y="372"/>
                  </a:cubicBezTo>
                  <a:cubicBezTo>
                    <a:pt x="639" y="393"/>
                    <a:pt x="598" y="413"/>
                    <a:pt x="557" y="435"/>
                  </a:cubicBezTo>
                  <a:lnTo>
                    <a:pt x="433" y="496"/>
                  </a:lnTo>
                  <a:cubicBezTo>
                    <a:pt x="350" y="558"/>
                    <a:pt x="309" y="600"/>
                    <a:pt x="289" y="619"/>
                  </a:cubicBezTo>
                  <a:cubicBezTo>
                    <a:pt x="289" y="641"/>
                    <a:pt x="268" y="661"/>
                    <a:pt x="227" y="682"/>
                  </a:cubicBezTo>
                  <a:cubicBezTo>
                    <a:pt x="207" y="702"/>
                    <a:pt x="166" y="702"/>
                    <a:pt x="124" y="723"/>
                  </a:cubicBezTo>
                  <a:cubicBezTo>
                    <a:pt x="83" y="743"/>
                    <a:pt x="62" y="743"/>
                    <a:pt x="42" y="764"/>
                  </a:cubicBezTo>
                  <a:cubicBezTo>
                    <a:pt x="1" y="784"/>
                    <a:pt x="20" y="806"/>
                    <a:pt x="20" y="806"/>
                  </a:cubicBezTo>
                  <a:cubicBezTo>
                    <a:pt x="42" y="825"/>
                    <a:pt x="62" y="825"/>
                    <a:pt x="83" y="825"/>
                  </a:cubicBezTo>
                  <a:cubicBezTo>
                    <a:pt x="227" y="825"/>
                    <a:pt x="619" y="723"/>
                    <a:pt x="867" y="578"/>
                  </a:cubicBezTo>
                  <a:cubicBezTo>
                    <a:pt x="867" y="578"/>
                    <a:pt x="886" y="578"/>
                    <a:pt x="886" y="558"/>
                  </a:cubicBezTo>
                  <a:cubicBezTo>
                    <a:pt x="1051" y="476"/>
                    <a:pt x="1155" y="331"/>
                    <a:pt x="1238" y="228"/>
                  </a:cubicBezTo>
                  <a:cubicBezTo>
                    <a:pt x="1299" y="166"/>
                    <a:pt x="1340" y="105"/>
                    <a:pt x="1381" y="63"/>
                  </a:cubicBezTo>
                  <a:cubicBezTo>
                    <a:pt x="1422" y="42"/>
                    <a:pt x="1403" y="22"/>
                    <a:pt x="1381" y="22"/>
                  </a:cubicBezTo>
                  <a:cubicBezTo>
                    <a:pt x="1359" y="8"/>
                    <a:pt x="1319" y="1"/>
                    <a:pt x="1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6"/>
            <p:cNvSpPr/>
            <p:nvPr/>
          </p:nvSpPr>
          <p:spPr>
            <a:xfrm>
              <a:off x="2763844" y="3032318"/>
              <a:ext cx="29354" cy="9025"/>
            </a:xfrm>
            <a:custGeom>
              <a:rect b="b" l="l" r="r" t="t"/>
              <a:pathLst>
                <a:path extrusionOk="0" h="495" w="1610">
                  <a:moveTo>
                    <a:pt x="1346" y="1"/>
                  </a:moveTo>
                  <a:cubicBezTo>
                    <a:pt x="1234" y="1"/>
                    <a:pt x="1103" y="33"/>
                    <a:pt x="991" y="104"/>
                  </a:cubicBezTo>
                  <a:cubicBezTo>
                    <a:pt x="661" y="268"/>
                    <a:pt x="331" y="351"/>
                    <a:pt x="144" y="351"/>
                  </a:cubicBezTo>
                  <a:cubicBezTo>
                    <a:pt x="83" y="371"/>
                    <a:pt x="42" y="371"/>
                    <a:pt x="21" y="392"/>
                  </a:cubicBezTo>
                  <a:cubicBezTo>
                    <a:pt x="1" y="392"/>
                    <a:pt x="1" y="433"/>
                    <a:pt x="21" y="433"/>
                  </a:cubicBezTo>
                  <a:cubicBezTo>
                    <a:pt x="33" y="457"/>
                    <a:pt x="66" y="467"/>
                    <a:pt x="116" y="467"/>
                  </a:cubicBezTo>
                  <a:cubicBezTo>
                    <a:pt x="152" y="467"/>
                    <a:pt x="197" y="462"/>
                    <a:pt x="248" y="453"/>
                  </a:cubicBezTo>
                  <a:cubicBezTo>
                    <a:pt x="324" y="431"/>
                    <a:pt x="404" y="422"/>
                    <a:pt x="479" y="422"/>
                  </a:cubicBezTo>
                  <a:cubicBezTo>
                    <a:pt x="608" y="422"/>
                    <a:pt x="717" y="448"/>
                    <a:pt x="743" y="475"/>
                  </a:cubicBezTo>
                  <a:cubicBezTo>
                    <a:pt x="763" y="475"/>
                    <a:pt x="784" y="494"/>
                    <a:pt x="826" y="494"/>
                  </a:cubicBezTo>
                  <a:cubicBezTo>
                    <a:pt x="949" y="494"/>
                    <a:pt x="1217" y="453"/>
                    <a:pt x="1403" y="329"/>
                  </a:cubicBezTo>
                  <a:cubicBezTo>
                    <a:pt x="1485" y="288"/>
                    <a:pt x="1546" y="247"/>
                    <a:pt x="1568" y="186"/>
                  </a:cubicBezTo>
                  <a:cubicBezTo>
                    <a:pt x="1609" y="104"/>
                    <a:pt x="1568" y="41"/>
                    <a:pt x="1485" y="21"/>
                  </a:cubicBezTo>
                  <a:cubicBezTo>
                    <a:pt x="1446" y="8"/>
                    <a:pt x="1398" y="1"/>
                    <a:pt x="13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6"/>
            <p:cNvSpPr/>
            <p:nvPr/>
          </p:nvSpPr>
          <p:spPr>
            <a:xfrm>
              <a:off x="2828114" y="2560406"/>
              <a:ext cx="99659" cy="57451"/>
            </a:xfrm>
            <a:custGeom>
              <a:rect b="b" l="l" r="r" t="t"/>
              <a:pathLst>
                <a:path extrusionOk="0" h="3151" w="5466">
                  <a:moveTo>
                    <a:pt x="3670" y="0"/>
                  </a:moveTo>
                  <a:cubicBezTo>
                    <a:pt x="3633" y="0"/>
                    <a:pt x="3585" y="15"/>
                    <a:pt x="3527" y="29"/>
                  </a:cubicBezTo>
                  <a:cubicBezTo>
                    <a:pt x="3362" y="152"/>
                    <a:pt x="3115" y="606"/>
                    <a:pt x="3217" y="710"/>
                  </a:cubicBezTo>
                  <a:cubicBezTo>
                    <a:pt x="3238" y="730"/>
                    <a:pt x="3280" y="751"/>
                    <a:pt x="3321" y="751"/>
                  </a:cubicBezTo>
                  <a:cubicBezTo>
                    <a:pt x="3340" y="747"/>
                    <a:pt x="3358" y="745"/>
                    <a:pt x="3375" y="745"/>
                  </a:cubicBezTo>
                  <a:cubicBezTo>
                    <a:pt x="3446" y="745"/>
                    <a:pt x="3494" y="779"/>
                    <a:pt x="3527" y="812"/>
                  </a:cubicBezTo>
                  <a:cubicBezTo>
                    <a:pt x="3588" y="895"/>
                    <a:pt x="3609" y="977"/>
                    <a:pt x="3588" y="999"/>
                  </a:cubicBezTo>
                  <a:lnTo>
                    <a:pt x="3568" y="999"/>
                  </a:lnTo>
                  <a:cubicBezTo>
                    <a:pt x="3523" y="991"/>
                    <a:pt x="3468" y="986"/>
                    <a:pt x="3413" y="986"/>
                  </a:cubicBezTo>
                  <a:cubicBezTo>
                    <a:pt x="3318" y="986"/>
                    <a:pt x="3220" y="1000"/>
                    <a:pt x="3156" y="1040"/>
                  </a:cubicBezTo>
                  <a:lnTo>
                    <a:pt x="3093" y="1101"/>
                  </a:lnTo>
                  <a:cubicBezTo>
                    <a:pt x="3093" y="1101"/>
                    <a:pt x="3093" y="1122"/>
                    <a:pt x="3073" y="1122"/>
                  </a:cubicBezTo>
                  <a:lnTo>
                    <a:pt x="3032" y="1122"/>
                  </a:lnTo>
                  <a:cubicBezTo>
                    <a:pt x="2991" y="1122"/>
                    <a:pt x="2909" y="1081"/>
                    <a:pt x="2887" y="999"/>
                  </a:cubicBezTo>
                  <a:cubicBezTo>
                    <a:pt x="2867" y="957"/>
                    <a:pt x="2763" y="916"/>
                    <a:pt x="2681" y="895"/>
                  </a:cubicBezTo>
                  <a:cubicBezTo>
                    <a:pt x="2598" y="895"/>
                    <a:pt x="2537" y="895"/>
                    <a:pt x="2496" y="916"/>
                  </a:cubicBezTo>
                  <a:cubicBezTo>
                    <a:pt x="2475" y="936"/>
                    <a:pt x="2433" y="977"/>
                    <a:pt x="2475" y="1060"/>
                  </a:cubicBezTo>
                  <a:cubicBezTo>
                    <a:pt x="2537" y="1205"/>
                    <a:pt x="2496" y="1225"/>
                    <a:pt x="2496" y="1225"/>
                  </a:cubicBezTo>
                  <a:cubicBezTo>
                    <a:pt x="2496" y="1225"/>
                    <a:pt x="2475" y="1225"/>
                    <a:pt x="2433" y="1205"/>
                  </a:cubicBezTo>
                  <a:cubicBezTo>
                    <a:pt x="2392" y="1164"/>
                    <a:pt x="2310" y="1142"/>
                    <a:pt x="2208" y="1142"/>
                  </a:cubicBezTo>
                  <a:cubicBezTo>
                    <a:pt x="2043" y="1142"/>
                    <a:pt x="1897" y="1183"/>
                    <a:pt x="1878" y="1266"/>
                  </a:cubicBezTo>
                  <a:cubicBezTo>
                    <a:pt x="1856" y="1287"/>
                    <a:pt x="1856" y="1307"/>
                    <a:pt x="1836" y="1328"/>
                  </a:cubicBezTo>
                  <a:cubicBezTo>
                    <a:pt x="1815" y="1389"/>
                    <a:pt x="1795" y="1431"/>
                    <a:pt x="1774" y="1452"/>
                  </a:cubicBezTo>
                  <a:lnTo>
                    <a:pt x="1754" y="1452"/>
                  </a:lnTo>
                  <a:cubicBezTo>
                    <a:pt x="1754" y="1431"/>
                    <a:pt x="1713" y="1431"/>
                    <a:pt x="1671" y="1431"/>
                  </a:cubicBezTo>
                  <a:cubicBezTo>
                    <a:pt x="1655" y="1425"/>
                    <a:pt x="1637" y="1423"/>
                    <a:pt x="1618" y="1423"/>
                  </a:cubicBezTo>
                  <a:cubicBezTo>
                    <a:pt x="1568" y="1423"/>
                    <a:pt x="1515" y="1442"/>
                    <a:pt x="1485" y="1472"/>
                  </a:cubicBezTo>
                  <a:cubicBezTo>
                    <a:pt x="1424" y="1513"/>
                    <a:pt x="1403" y="1554"/>
                    <a:pt x="1403" y="1596"/>
                  </a:cubicBezTo>
                  <a:cubicBezTo>
                    <a:pt x="1403" y="1637"/>
                    <a:pt x="1403" y="1658"/>
                    <a:pt x="1361" y="1678"/>
                  </a:cubicBezTo>
                  <a:cubicBezTo>
                    <a:pt x="1351" y="1689"/>
                    <a:pt x="1336" y="1694"/>
                    <a:pt x="1318" y="1694"/>
                  </a:cubicBezTo>
                  <a:cubicBezTo>
                    <a:pt x="1300" y="1694"/>
                    <a:pt x="1280" y="1689"/>
                    <a:pt x="1259" y="1678"/>
                  </a:cubicBezTo>
                  <a:cubicBezTo>
                    <a:pt x="1247" y="1667"/>
                    <a:pt x="1228" y="1655"/>
                    <a:pt x="1206" y="1655"/>
                  </a:cubicBezTo>
                  <a:cubicBezTo>
                    <a:pt x="1190" y="1655"/>
                    <a:pt x="1173" y="1661"/>
                    <a:pt x="1155" y="1678"/>
                  </a:cubicBezTo>
                  <a:cubicBezTo>
                    <a:pt x="1114" y="1700"/>
                    <a:pt x="1094" y="1719"/>
                    <a:pt x="1073" y="1741"/>
                  </a:cubicBezTo>
                  <a:cubicBezTo>
                    <a:pt x="1053" y="1761"/>
                    <a:pt x="1032" y="1802"/>
                    <a:pt x="990" y="1802"/>
                  </a:cubicBezTo>
                  <a:lnTo>
                    <a:pt x="970" y="1823"/>
                  </a:lnTo>
                  <a:cubicBezTo>
                    <a:pt x="929" y="1802"/>
                    <a:pt x="908" y="1782"/>
                    <a:pt x="867" y="1761"/>
                  </a:cubicBezTo>
                  <a:cubicBezTo>
                    <a:pt x="814" y="1725"/>
                    <a:pt x="745" y="1674"/>
                    <a:pt x="647" y="1674"/>
                  </a:cubicBezTo>
                  <a:cubicBezTo>
                    <a:pt x="632" y="1674"/>
                    <a:pt x="616" y="1675"/>
                    <a:pt x="599" y="1678"/>
                  </a:cubicBezTo>
                  <a:cubicBezTo>
                    <a:pt x="599" y="1678"/>
                    <a:pt x="578" y="1700"/>
                    <a:pt x="558" y="1700"/>
                  </a:cubicBezTo>
                  <a:cubicBezTo>
                    <a:pt x="495" y="1741"/>
                    <a:pt x="476" y="1823"/>
                    <a:pt x="454" y="1884"/>
                  </a:cubicBezTo>
                  <a:cubicBezTo>
                    <a:pt x="434" y="1967"/>
                    <a:pt x="413" y="2049"/>
                    <a:pt x="372" y="2071"/>
                  </a:cubicBezTo>
                  <a:lnTo>
                    <a:pt x="331" y="2071"/>
                  </a:lnTo>
                  <a:cubicBezTo>
                    <a:pt x="248" y="2112"/>
                    <a:pt x="105" y="2153"/>
                    <a:pt x="42" y="2194"/>
                  </a:cubicBezTo>
                  <a:cubicBezTo>
                    <a:pt x="22" y="2214"/>
                    <a:pt x="1" y="2214"/>
                    <a:pt x="1" y="2236"/>
                  </a:cubicBezTo>
                  <a:cubicBezTo>
                    <a:pt x="1" y="2255"/>
                    <a:pt x="22" y="2255"/>
                    <a:pt x="22" y="2255"/>
                  </a:cubicBezTo>
                  <a:cubicBezTo>
                    <a:pt x="42" y="2277"/>
                    <a:pt x="83" y="2318"/>
                    <a:pt x="83" y="2338"/>
                  </a:cubicBezTo>
                  <a:cubicBezTo>
                    <a:pt x="124" y="2401"/>
                    <a:pt x="146" y="2462"/>
                    <a:pt x="248" y="2483"/>
                  </a:cubicBezTo>
                  <a:cubicBezTo>
                    <a:pt x="289" y="2483"/>
                    <a:pt x="311" y="2503"/>
                    <a:pt x="311" y="2544"/>
                  </a:cubicBezTo>
                  <a:cubicBezTo>
                    <a:pt x="331" y="2607"/>
                    <a:pt x="289" y="2668"/>
                    <a:pt x="207" y="2730"/>
                  </a:cubicBezTo>
                  <a:cubicBezTo>
                    <a:pt x="124" y="2772"/>
                    <a:pt x="105" y="2854"/>
                    <a:pt x="124" y="2937"/>
                  </a:cubicBezTo>
                  <a:cubicBezTo>
                    <a:pt x="166" y="3019"/>
                    <a:pt x="248" y="3102"/>
                    <a:pt x="372" y="3121"/>
                  </a:cubicBezTo>
                  <a:cubicBezTo>
                    <a:pt x="462" y="3133"/>
                    <a:pt x="634" y="3151"/>
                    <a:pt x="790" y="3151"/>
                  </a:cubicBezTo>
                  <a:cubicBezTo>
                    <a:pt x="919" y="3151"/>
                    <a:pt x="1038" y="3139"/>
                    <a:pt x="1094" y="3102"/>
                  </a:cubicBezTo>
                  <a:cubicBezTo>
                    <a:pt x="1104" y="3091"/>
                    <a:pt x="1125" y="3085"/>
                    <a:pt x="1153" y="3085"/>
                  </a:cubicBezTo>
                  <a:cubicBezTo>
                    <a:pt x="1182" y="3085"/>
                    <a:pt x="1218" y="3091"/>
                    <a:pt x="1259" y="3102"/>
                  </a:cubicBezTo>
                  <a:cubicBezTo>
                    <a:pt x="1315" y="3110"/>
                    <a:pt x="1382" y="3120"/>
                    <a:pt x="1457" y="3120"/>
                  </a:cubicBezTo>
                  <a:cubicBezTo>
                    <a:pt x="1549" y="3120"/>
                    <a:pt x="1651" y="3106"/>
                    <a:pt x="1754" y="3060"/>
                  </a:cubicBezTo>
                  <a:cubicBezTo>
                    <a:pt x="2021" y="2915"/>
                    <a:pt x="2331" y="2874"/>
                    <a:pt x="2598" y="2833"/>
                  </a:cubicBezTo>
                  <a:cubicBezTo>
                    <a:pt x="2702" y="2833"/>
                    <a:pt x="2826" y="2772"/>
                    <a:pt x="2950" y="2730"/>
                  </a:cubicBezTo>
                  <a:cubicBezTo>
                    <a:pt x="3066" y="2679"/>
                    <a:pt x="3184" y="2615"/>
                    <a:pt x="3279" y="2615"/>
                  </a:cubicBezTo>
                  <a:cubicBezTo>
                    <a:pt x="3301" y="2615"/>
                    <a:pt x="3322" y="2619"/>
                    <a:pt x="3341" y="2626"/>
                  </a:cubicBezTo>
                  <a:cubicBezTo>
                    <a:pt x="3366" y="2633"/>
                    <a:pt x="3396" y="2636"/>
                    <a:pt x="3431" y="2636"/>
                  </a:cubicBezTo>
                  <a:cubicBezTo>
                    <a:pt x="3627" y="2636"/>
                    <a:pt x="3955" y="2543"/>
                    <a:pt x="4165" y="2420"/>
                  </a:cubicBezTo>
                  <a:cubicBezTo>
                    <a:pt x="4248" y="2359"/>
                    <a:pt x="4310" y="2318"/>
                    <a:pt x="4352" y="2255"/>
                  </a:cubicBezTo>
                  <a:cubicBezTo>
                    <a:pt x="4413" y="2173"/>
                    <a:pt x="4454" y="2090"/>
                    <a:pt x="4495" y="2008"/>
                  </a:cubicBezTo>
                  <a:cubicBezTo>
                    <a:pt x="4558" y="1864"/>
                    <a:pt x="4640" y="1700"/>
                    <a:pt x="4784" y="1617"/>
                  </a:cubicBezTo>
                  <a:cubicBezTo>
                    <a:pt x="4805" y="1596"/>
                    <a:pt x="4825" y="1596"/>
                    <a:pt x="4847" y="1596"/>
                  </a:cubicBezTo>
                  <a:cubicBezTo>
                    <a:pt x="4888" y="1576"/>
                    <a:pt x="4929" y="1554"/>
                    <a:pt x="4970" y="1554"/>
                  </a:cubicBezTo>
                  <a:cubicBezTo>
                    <a:pt x="5114" y="1493"/>
                    <a:pt x="5259" y="1452"/>
                    <a:pt x="5341" y="1389"/>
                  </a:cubicBezTo>
                  <a:cubicBezTo>
                    <a:pt x="5424" y="1348"/>
                    <a:pt x="5465" y="1307"/>
                    <a:pt x="5465" y="1246"/>
                  </a:cubicBezTo>
                  <a:cubicBezTo>
                    <a:pt x="5465" y="1205"/>
                    <a:pt x="5444" y="1183"/>
                    <a:pt x="5402" y="1164"/>
                  </a:cubicBezTo>
                  <a:cubicBezTo>
                    <a:pt x="5392" y="1160"/>
                    <a:pt x="5380" y="1158"/>
                    <a:pt x="5366" y="1158"/>
                  </a:cubicBezTo>
                  <a:cubicBezTo>
                    <a:pt x="5297" y="1158"/>
                    <a:pt x="5186" y="1201"/>
                    <a:pt x="5031" y="1287"/>
                  </a:cubicBezTo>
                  <a:cubicBezTo>
                    <a:pt x="4952" y="1326"/>
                    <a:pt x="4882" y="1340"/>
                    <a:pt x="4826" y="1340"/>
                  </a:cubicBezTo>
                  <a:cubicBezTo>
                    <a:pt x="4793" y="1340"/>
                    <a:pt x="4765" y="1336"/>
                    <a:pt x="4743" y="1328"/>
                  </a:cubicBezTo>
                  <a:cubicBezTo>
                    <a:pt x="4723" y="1307"/>
                    <a:pt x="4701" y="1287"/>
                    <a:pt x="4723" y="1266"/>
                  </a:cubicBezTo>
                  <a:cubicBezTo>
                    <a:pt x="4743" y="1225"/>
                    <a:pt x="4701" y="1205"/>
                    <a:pt x="4660" y="1183"/>
                  </a:cubicBezTo>
                  <a:cubicBezTo>
                    <a:pt x="4599" y="1142"/>
                    <a:pt x="4599" y="1142"/>
                    <a:pt x="4619" y="1122"/>
                  </a:cubicBezTo>
                  <a:cubicBezTo>
                    <a:pt x="4640" y="1122"/>
                    <a:pt x="4660" y="1122"/>
                    <a:pt x="4682" y="1101"/>
                  </a:cubicBezTo>
                  <a:cubicBezTo>
                    <a:pt x="4723" y="1101"/>
                    <a:pt x="4764" y="1081"/>
                    <a:pt x="4784" y="1081"/>
                  </a:cubicBezTo>
                  <a:cubicBezTo>
                    <a:pt x="4888" y="1018"/>
                    <a:pt x="4784" y="957"/>
                    <a:pt x="4701" y="895"/>
                  </a:cubicBezTo>
                  <a:lnTo>
                    <a:pt x="4682" y="895"/>
                  </a:lnTo>
                  <a:cubicBezTo>
                    <a:pt x="4682" y="895"/>
                    <a:pt x="4682" y="875"/>
                    <a:pt x="4743" y="853"/>
                  </a:cubicBezTo>
                  <a:cubicBezTo>
                    <a:pt x="4805" y="812"/>
                    <a:pt x="4888" y="771"/>
                    <a:pt x="4990" y="730"/>
                  </a:cubicBezTo>
                  <a:cubicBezTo>
                    <a:pt x="5094" y="688"/>
                    <a:pt x="5196" y="647"/>
                    <a:pt x="5259" y="606"/>
                  </a:cubicBezTo>
                  <a:cubicBezTo>
                    <a:pt x="5341" y="565"/>
                    <a:pt x="5361" y="524"/>
                    <a:pt x="5341" y="504"/>
                  </a:cubicBezTo>
                  <a:cubicBezTo>
                    <a:pt x="5341" y="482"/>
                    <a:pt x="5320" y="482"/>
                    <a:pt x="5279" y="463"/>
                  </a:cubicBezTo>
                  <a:cubicBezTo>
                    <a:pt x="5176" y="463"/>
                    <a:pt x="4908" y="545"/>
                    <a:pt x="4701" y="669"/>
                  </a:cubicBezTo>
                  <a:cubicBezTo>
                    <a:pt x="4682" y="688"/>
                    <a:pt x="4660" y="688"/>
                    <a:pt x="4619" y="710"/>
                  </a:cubicBezTo>
                  <a:cubicBezTo>
                    <a:pt x="4599" y="730"/>
                    <a:pt x="4578" y="751"/>
                    <a:pt x="4536" y="771"/>
                  </a:cubicBezTo>
                  <a:cubicBezTo>
                    <a:pt x="4443" y="818"/>
                    <a:pt x="4386" y="841"/>
                    <a:pt x="4354" y="841"/>
                  </a:cubicBezTo>
                  <a:cubicBezTo>
                    <a:pt x="4343" y="841"/>
                    <a:pt x="4336" y="839"/>
                    <a:pt x="4330" y="834"/>
                  </a:cubicBezTo>
                  <a:cubicBezTo>
                    <a:pt x="4310" y="834"/>
                    <a:pt x="4310" y="812"/>
                    <a:pt x="4310" y="792"/>
                  </a:cubicBezTo>
                  <a:cubicBezTo>
                    <a:pt x="4310" y="771"/>
                    <a:pt x="4310" y="751"/>
                    <a:pt x="4289" y="751"/>
                  </a:cubicBezTo>
                  <a:cubicBezTo>
                    <a:pt x="4248" y="730"/>
                    <a:pt x="4187" y="730"/>
                    <a:pt x="4124" y="730"/>
                  </a:cubicBezTo>
                  <a:cubicBezTo>
                    <a:pt x="4103" y="740"/>
                    <a:pt x="4078" y="746"/>
                    <a:pt x="4055" y="746"/>
                  </a:cubicBezTo>
                  <a:cubicBezTo>
                    <a:pt x="4032" y="746"/>
                    <a:pt x="4011" y="740"/>
                    <a:pt x="4000" y="730"/>
                  </a:cubicBezTo>
                  <a:lnTo>
                    <a:pt x="4000" y="710"/>
                  </a:lnTo>
                  <a:cubicBezTo>
                    <a:pt x="4000" y="669"/>
                    <a:pt x="4042" y="606"/>
                    <a:pt x="4146" y="545"/>
                  </a:cubicBezTo>
                  <a:cubicBezTo>
                    <a:pt x="4248" y="482"/>
                    <a:pt x="4393" y="441"/>
                    <a:pt x="4536" y="400"/>
                  </a:cubicBezTo>
                  <a:cubicBezTo>
                    <a:pt x="4619" y="380"/>
                    <a:pt x="4682" y="359"/>
                    <a:pt x="4764" y="317"/>
                  </a:cubicBezTo>
                  <a:cubicBezTo>
                    <a:pt x="4866" y="256"/>
                    <a:pt x="4929" y="174"/>
                    <a:pt x="4929" y="111"/>
                  </a:cubicBezTo>
                  <a:cubicBezTo>
                    <a:pt x="4929" y="91"/>
                    <a:pt x="4908" y="70"/>
                    <a:pt x="4888" y="50"/>
                  </a:cubicBezTo>
                  <a:cubicBezTo>
                    <a:pt x="4805" y="29"/>
                    <a:pt x="4723" y="29"/>
                    <a:pt x="4599" y="29"/>
                  </a:cubicBezTo>
                  <a:cubicBezTo>
                    <a:pt x="4517" y="29"/>
                    <a:pt x="4413" y="29"/>
                    <a:pt x="4330" y="9"/>
                  </a:cubicBezTo>
                  <a:cubicBezTo>
                    <a:pt x="4286" y="3"/>
                    <a:pt x="4241" y="1"/>
                    <a:pt x="4198" y="1"/>
                  </a:cubicBezTo>
                  <a:cubicBezTo>
                    <a:pt x="4082" y="1"/>
                    <a:pt x="3978" y="20"/>
                    <a:pt x="3918" y="50"/>
                  </a:cubicBezTo>
                  <a:cubicBezTo>
                    <a:pt x="3877" y="70"/>
                    <a:pt x="3877" y="91"/>
                    <a:pt x="3877" y="133"/>
                  </a:cubicBezTo>
                  <a:cubicBezTo>
                    <a:pt x="3877" y="194"/>
                    <a:pt x="3835" y="256"/>
                    <a:pt x="3794" y="276"/>
                  </a:cubicBezTo>
                  <a:lnTo>
                    <a:pt x="3774" y="276"/>
                  </a:lnTo>
                  <a:lnTo>
                    <a:pt x="3774" y="235"/>
                  </a:lnTo>
                  <a:cubicBezTo>
                    <a:pt x="3816" y="91"/>
                    <a:pt x="3774" y="9"/>
                    <a:pt x="3712" y="9"/>
                  </a:cubicBezTo>
                  <a:cubicBezTo>
                    <a:pt x="3700" y="3"/>
                    <a:pt x="3686" y="0"/>
                    <a:pt x="3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6"/>
            <p:cNvSpPr/>
            <p:nvPr/>
          </p:nvSpPr>
          <p:spPr>
            <a:xfrm>
              <a:off x="2897671" y="2713268"/>
              <a:ext cx="74443" cy="31962"/>
            </a:xfrm>
            <a:custGeom>
              <a:rect b="b" l="l" r="r" t="t"/>
              <a:pathLst>
                <a:path extrusionOk="0" h="1753" w="4083">
                  <a:moveTo>
                    <a:pt x="2433" y="0"/>
                  </a:moveTo>
                  <a:cubicBezTo>
                    <a:pt x="2412" y="0"/>
                    <a:pt x="2391" y="5"/>
                    <a:pt x="2371" y="15"/>
                  </a:cubicBezTo>
                  <a:cubicBezTo>
                    <a:pt x="2247" y="37"/>
                    <a:pt x="2186" y="98"/>
                    <a:pt x="2123" y="160"/>
                  </a:cubicBezTo>
                  <a:cubicBezTo>
                    <a:pt x="2082" y="180"/>
                    <a:pt x="2062" y="221"/>
                    <a:pt x="2021" y="243"/>
                  </a:cubicBezTo>
                  <a:cubicBezTo>
                    <a:pt x="1980" y="263"/>
                    <a:pt x="1939" y="284"/>
                    <a:pt x="1876" y="284"/>
                  </a:cubicBezTo>
                  <a:cubicBezTo>
                    <a:pt x="1752" y="304"/>
                    <a:pt x="1650" y="345"/>
                    <a:pt x="1568" y="367"/>
                  </a:cubicBezTo>
                  <a:cubicBezTo>
                    <a:pt x="1477" y="397"/>
                    <a:pt x="1419" y="416"/>
                    <a:pt x="1378" y="416"/>
                  </a:cubicBezTo>
                  <a:cubicBezTo>
                    <a:pt x="1363" y="416"/>
                    <a:pt x="1351" y="413"/>
                    <a:pt x="1340" y="408"/>
                  </a:cubicBezTo>
                  <a:cubicBezTo>
                    <a:pt x="1320" y="386"/>
                    <a:pt x="1320" y="345"/>
                    <a:pt x="1361" y="325"/>
                  </a:cubicBezTo>
                  <a:cubicBezTo>
                    <a:pt x="1403" y="263"/>
                    <a:pt x="1464" y="202"/>
                    <a:pt x="1340" y="139"/>
                  </a:cubicBezTo>
                  <a:cubicBezTo>
                    <a:pt x="1298" y="122"/>
                    <a:pt x="1244" y="112"/>
                    <a:pt x="1186" y="112"/>
                  </a:cubicBezTo>
                  <a:cubicBezTo>
                    <a:pt x="1104" y="112"/>
                    <a:pt x="1013" y="132"/>
                    <a:pt x="928" y="180"/>
                  </a:cubicBezTo>
                  <a:cubicBezTo>
                    <a:pt x="845" y="243"/>
                    <a:pt x="784" y="304"/>
                    <a:pt x="743" y="367"/>
                  </a:cubicBezTo>
                  <a:cubicBezTo>
                    <a:pt x="721" y="367"/>
                    <a:pt x="702" y="386"/>
                    <a:pt x="680" y="386"/>
                  </a:cubicBezTo>
                  <a:cubicBezTo>
                    <a:pt x="619" y="428"/>
                    <a:pt x="515" y="449"/>
                    <a:pt x="413" y="469"/>
                  </a:cubicBezTo>
                  <a:cubicBezTo>
                    <a:pt x="289" y="490"/>
                    <a:pt x="185" y="532"/>
                    <a:pt x="103" y="573"/>
                  </a:cubicBezTo>
                  <a:cubicBezTo>
                    <a:pt x="42" y="593"/>
                    <a:pt x="20" y="634"/>
                    <a:pt x="20" y="696"/>
                  </a:cubicBezTo>
                  <a:cubicBezTo>
                    <a:pt x="1" y="861"/>
                    <a:pt x="1" y="1046"/>
                    <a:pt x="144" y="1109"/>
                  </a:cubicBezTo>
                  <a:cubicBezTo>
                    <a:pt x="185" y="1150"/>
                    <a:pt x="227" y="1150"/>
                    <a:pt x="309" y="1150"/>
                  </a:cubicBezTo>
                  <a:cubicBezTo>
                    <a:pt x="413" y="1150"/>
                    <a:pt x="537" y="1129"/>
                    <a:pt x="619" y="1109"/>
                  </a:cubicBezTo>
                  <a:cubicBezTo>
                    <a:pt x="721" y="1087"/>
                    <a:pt x="804" y="1068"/>
                    <a:pt x="867" y="1068"/>
                  </a:cubicBezTo>
                  <a:cubicBezTo>
                    <a:pt x="886" y="1087"/>
                    <a:pt x="908" y="1087"/>
                    <a:pt x="908" y="1109"/>
                  </a:cubicBezTo>
                  <a:cubicBezTo>
                    <a:pt x="986" y="1245"/>
                    <a:pt x="1600" y="1752"/>
                    <a:pt x="1963" y="1752"/>
                  </a:cubicBezTo>
                  <a:cubicBezTo>
                    <a:pt x="1983" y="1752"/>
                    <a:pt x="2003" y="1750"/>
                    <a:pt x="2021" y="1747"/>
                  </a:cubicBezTo>
                  <a:cubicBezTo>
                    <a:pt x="2104" y="1727"/>
                    <a:pt x="2145" y="1706"/>
                    <a:pt x="2206" y="1686"/>
                  </a:cubicBezTo>
                  <a:cubicBezTo>
                    <a:pt x="2247" y="1665"/>
                    <a:pt x="2269" y="1623"/>
                    <a:pt x="2288" y="1604"/>
                  </a:cubicBezTo>
                  <a:cubicBezTo>
                    <a:pt x="2330" y="1582"/>
                    <a:pt x="2351" y="1562"/>
                    <a:pt x="2392" y="1541"/>
                  </a:cubicBezTo>
                  <a:cubicBezTo>
                    <a:pt x="2433" y="1521"/>
                    <a:pt x="2516" y="1480"/>
                    <a:pt x="2701" y="1480"/>
                  </a:cubicBezTo>
                  <a:cubicBezTo>
                    <a:pt x="3134" y="1480"/>
                    <a:pt x="3649" y="1315"/>
                    <a:pt x="3835" y="1211"/>
                  </a:cubicBezTo>
                  <a:cubicBezTo>
                    <a:pt x="4020" y="1109"/>
                    <a:pt x="4083" y="922"/>
                    <a:pt x="4042" y="799"/>
                  </a:cubicBezTo>
                  <a:cubicBezTo>
                    <a:pt x="4020" y="758"/>
                    <a:pt x="3979" y="716"/>
                    <a:pt x="3918" y="696"/>
                  </a:cubicBezTo>
                  <a:cubicBezTo>
                    <a:pt x="3894" y="690"/>
                    <a:pt x="3867" y="688"/>
                    <a:pt x="3840" y="688"/>
                  </a:cubicBezTo>
                  <a:cubicBezTo>
                    <a:pt x="3776" y="688"/>
                    <a:pt x="3707" y="702"/>
                    <a:pt x="3649" y="716"/>
                  </a:cubicBezTo>
                  <a:cubicBezTo>
                    <a:pt x="3578" y="729"/>
                    <a:pt x="3514" y="740"/>
                    <a:pt x="3453" y="740"/>
                  </a:cubicBezTo>
                  <a:cubicBezTo>
                    <a:pt x="3407" y="740"/>
                    <a:pt x="3363" y="734"/>
                    <a:pt x="3319" y="716"/>
                  </a:cubicBezTo>
                  <a:cubicBezTo>
                    <a:pt x="3237" y="655"/>
                    <a:pt x="3113" y="655"/>
                    <a:pt x="3011" y="655"/>
                  </a:cubicBezTo>
                  <a:cubicBezTo>
                    <a:pt x="2970" y="665"/>
                    <a:pt x="2933" y="670"/>
                    <a:pt x="2905" y="670"/>
                  </a:cubicBezTo>
                  <a:cubicBezTo>
                    <a:pt x="2876" y="670"/>
                    <a:pt x="2856" y="665"/>
                    <a:pt x="2846" y="655"/>
                  </a:cubicBezTo>
                  <a:cubicBezTo>
                    <a:pt x="2824" y="634"/>
                    <a:pt x="2805" y="614"/>
                    <a:pt x="2824" y="573"/>
                  </a:cubicBezTo>
                  <a:cubicBezTo>
                    <a:pt x="2824" y="510"/>
                    <a:pt x="2846" y="469"/>
                    <a:pt x="2866" y="428"/>
                  </a:cubicBezTo>
                  <a:cubicBezTo>
                    <a:pt x="2887" y="367"/>
                    <a:pt x="2907" y="325"/>
                    <a:pt x="2866" y="284"/>
                  </a:cubicBezTo>
                  <a:cubicBezTo>
                    <a:pt x="2824" y="263"/>
                    <a:pt x="2783" y="243"/>
                    <a:pt x="2681" y="243"/>
                  </a:cubicBezTo>
                  <a:cubicBezTo>
                    <a:pt x="2557" y="221"/>
                    <a:pt x="2536" y="180"/>
                    <a:pt x="2536" y="98"/>
                  </a:cubicBezTo>
                  <a:cubicBezTo>
                    <a:pt x="2536" y="57"/>
                    <a:pt x="2536" y="37"/>
                    <a:pt x="2495" y="15"/>
                  </a:cubicBezTo>
                  <a:cubicBezTo>
                    <a:pt x="2474" y="5"/>
                    <a:pt x="2453" y="0"/>
                    <a:pt x="24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6"/>
            <p:cNvSpPr/>
            <p:nvPr/>
          </p:nvSpPr>
          <p:spPr>
            <a:xfrm>
              <a:off x="2786015" y="2710770"/>
              <a:ext cx="13547" cy="5433"/>
            </a:xfrm>
            <a:custGeom>
              <a:rect b="b" l="l" r="r" t="t"/>
              <a:pathLst>
                <a:path extrusionOk="0" h="298" w="743">
                  <a:moveTo>
                    <a:pt x="163" y="1"/>
                  </a:moveTo>
                  <a:cubicBezTo>
                    <a:pt x="135" y="1"/>
                    <a:pt x="108" y="3"/>
                    <a:pt x="83" y="9"/>
                  </a:cubicBezTo>
                  <a:cubicBezTo>
                    <a:pt x="22" y="29"/>
                    <a:pt x="1" y="70"/>
                    <a:pt x="42" y="91"/>
                  </a:cubicBezTo>
                  <a:cubicBezTo>
                    <a:pt x="104" y="194"/>
                    <a:pt x="517" y="297"/>
                    <a:pt x="702" y="297"/>
                  </a:cubicBezTo>
                  <a:lnTo>
                    <a:pt x="723" y="297"/>
                  </a:lnTo>
                  <a:cubicBezTo>
                    <a:pt x="743" y="276"/>
                    <a:pt x="743" y="256"/>
                    <a:pt x="660" y="194"/>
                  </a:cubicBezTo>
                  <a:cubicBezTo>
                    <a:pt x="553" y="105"/>
                    <a:pt x="339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6"/>
            <p:cNvSpPr/>
            <p:nvPr/>
          </p:nvSpPr>
          <p:spPr>
            <a:xfrm>
              <a:off x="2860440" y="2701417"/>
              <a:ext cx="14313" cy="3337"/>
            </a:xfrm>
            <a:custGeom>
              <a:rect b="b" l="l" r="r" t="t"/>
              <a:pathLst>
                <a:path extrusionOk="0" h="183" w="785">
                  <a:moveTo>
                    <a:pt x="191" y="1"/>
                  </a:moveTo>
                  <a:cubicBezTo>
                    <a:pt x="117" y="1"/>
                    <a:pt x="43" y="6"/>
                    <a:pt x="1" y="27"/>
                  </a:cubicBezTo>
                  <a:lnTo>
                    <a:pt x="22" y="47"/>
                  </a:lnTo>
                  <a:lnTo>
                    <a:pt x="1" y="68"/>
                  </a:lnTo>
                  <a:cubicBezTo>
                    <a:pt x="1" y="133"/>
                    <a:pt x="219" y="183"/>
                    <a:pt x="426" y="183"/>
                  </a:cubicBezTo>
                  <a:cubicBezTo>
                    <a:pt x="543" y="183"/>
                    <a:pt x="656" y="167"/>
                    <a:pt x="723" y="129"/>
                  </a:cubicBezTo>
                  <a:lnTo>
                    <a:pt x="743" y="129"/>
                  </a:lnTo>
                  <a:cubicBezTo>
                    <a:pt x="784" y="129"/>
                    <a:pt x="784" y="88"/>
                    <a:pt x="743" y="88"/>
                  </a:cubicBezTo>
                  <a:cubicBezTo>
                    <a:pt x="682" y="47"/>
                    <a:pt x="517" y="27"/>
                    <a:pt x="372" y="6"/>
                  </a:cubicBezTo>
                  <a:cubicBezTo>
                    <a:pt x="331" y="6"/>
                    <a:pt x="261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6"/>
            <p:cNvSpPr/>
            <p:nvPr/>
          </p:nvSpPr>
          <p:spPr>
            <a:xfrm>
              <a:off x="2827366" y="2707525"/>
              <a:ext cx="123708" cy="81955"/>
            </a:xfrm>
            <a:custGeom>
              <a:rect b="b" l="l" r="r" t="t"/>
              <a:pathLst>
                <a:path extrusionOk="0" h="4495" w="6785">
                  <a:moveTo>
                    <a:pt x="2537" y="0"/>
                  </a:moveTo>
                  <a:cubicBezTo>
                    <a:pt x="2474" y="0"/>
                    <a:pt x="2433" y="22"/>
                    <a:pt x="2392" y="42"/>
                  </a:cubicBezTo>
                  <a:cubicBezTo>
                    <a:pt x="2331" y="83"/>
                    <a:pt x="2331" y="146"/>
                    <a:pt x="2351" y="187"/>
                  </a:cubicBezTo>
                  <a:lnTo>
                    <a:pt x="2351" y="248"/>
                  </a:lnTo>
                  <a:cubicBezTo>
                    <a:pt x="2351" y="263"/>
                    <a:pt x="2330" y="277"/>
                    <a:pt x="2303" y="277"/>
                  </a:cubicBezTo>
                  <a:cubicBezTo>
                    <a:pt x="2292" y="277"/>
                    <a:pt x="2280" y="275"/>
                    <a:pt x="2268" y="269"/>
                  </a:cubicBezTo>
                  <a:cubicBezTo>
                    <a:pt x="2227" y="269"/>
                    <a:pt x="2186" y="248"/>
                    <a:pt x="2166" y="228"/>
                  </a:cubicBezTo>
                  <a:cubicBezTo>
                    <a:pt x="2129" y="191"/>
                    <a:pt x="2078" y="183"/>
                    <a:pt x="2016" y="183"/>
                  </a:cubicBezTo>
                  <a:cubicBezTo>
                    <a:pt x="1974" y="183"/>
                    <a:pt x="1928" y="187"/>
                    <a:pt x="1877" y="187"/>
                  </a:cubicBezTo>
                  <a:cubicBezTo>
                    <a:pt x="1795" y="187"/>
                    <a:pt x="1691" y="187"/>
                    <a:pt x="1630" y="165"/>
                  </a:cubicBezTo>
                  <a:cubicBezTo>
                    <a:pt x="1548" y="104"/>
                    <a:pt x="1361" y="22"/>
                    <a:pt x="1176" y="22"/>
                  </a:cubicBezTo>
                  <a:cubicBezTo>
                    <a:pt x="1053" y="22"/>
                    <a:pt x="970" y="42"/>
                    <a:pt x="908" y="104"/>
                  </a:cubicBezTo>
                  <a:cubicBezTo>
                    <a:pt x="805" y="187"/>
                    <a:pt x="723" y="248"/>
                    <a:pt x="640" y="310"/>
                  </a:cubicBezTo>
                  <a:cubicBezTo>
                    <a:pt x="558" y="352"/>
                    <a:pt x="495" y="372"/>
                    <a:pt x="434" y="372"/>
                  </a:cubicBezTo>
                  <a:cubicBezTo>
                    <a:pt x="372" y="372"/>
                    <a:pt x="311" y="372"/>
                    <a:pt x="248" y="352"/>
                  </a:cubicBezTo>
                  <a:cubicBezTo>
                    <a:pt x="193" y="352"/>
                    <a:pt x="138" y="342"/>
                    <a:pt x="95" y="342"/>
                  </a:cubicBezTo>
                  <a:cubicBezTo>
                    <a:pt x="74" y="342"/>
                    <a:pt x="55" y="345"/>
                    <a:pt x="42" y="352"/>
                  </a:cubicBezTo>
                  <a:cubicBezTo>
                    <a:pt x="22" y="372"/>
                    <a:pt x="22" y="393"/>
                    <a:pt x="22" y="413"/>
                  </a:cubicBezTo>
                  <a:cubicBezTo>
                    <a:pt x="0" y="495"/>
                    <a:pt x="124" y="495"/>
                    <a:pt x="207" y="495"/>
                  </a:cubicBezTo>
                  <a:cubicBezTo>
                    <a:pt x="269" y="517"/>
                    <a:pt x="330" y="517"/>
                    <a:pt x="352" y="536"/>
                  </a:cubicBezTo>
                  <a:cubicBezTo>
                    <a:pt x="408" y="571"/>
                    <a:pt x="591" y="587"/>
                    <a:pt x="771" y="587"/>
                  </a:cubicBezTo>
                  <a:cubicBezTo>
                    <a:pt x="917" y="587"/>
                    <a:pt x="1061" y="576"/>
                    <a:pt x="1135" y="558"/>
                  </a:cubicBezTo>
                  <a:cubicBezTo>
                    <a:pt x="1155" y="558"/>
                    <a:pt x="1176" y="558"/>
                    <a:pt x="1196" y="578"/>
                  </a:cubicBezTo>
                  <a:cubicBezTo>
                    <a:pt x="1237" y="599"/>
                    <a:pt x="1218" y="640"/>
                    <a:pt x="1176" y="682"/>
                  </a:cubicBezTo>
                  <a:cubicBezTo>
                    <a:pt x="1155" y="682"/>
                    <a:pt x="1135" y="701"/>
                    <a:pt x="1094" y="701"/>
                  </a:cubicBezTo>
                  <a:cubicBezTo>
                    <a:pt x="990" y="723"/>
                    <a:pt x="784" y="825"/>
                    <a:pt x="619" y="929"/>
                  </a:cubicBezTo>
                  <a:cubicBezTo>
                    <a:pt x="434" y="1011"/>
                    <a:pt x="187" y="1196"/>
                    <a:pt x="269" y="1259"/>
                  </a:cubicBezTo>
                  <a:cubicBezTo>
                    <a:pt x="383" y="1315"/>
                    <a:pt x="1052" y="1511"/>
                    <a:pt x="1385" y="1511"/>
                  </a:cubicBezTo>
                  <a:cubicBezTo>
                    <a:pt x="1414" y="1511"/>
                    <a:pt x="1441" y="1510"/>
                    <a:pt x="1465" y="1506"/>
                  </a:cubicBezTo>
                  <a:cubicBezTo>
                    <a:pt x="1506" y="1502"/>
                    <a:pt x="1546" y="1500"/>
                    <a:pt x="1585" y="1500"/>
                  </a:cubicBezTo>
                  <a:cubicBezTo>
                    <a:pt x="1746" y="1500"/>
                    <a:pt x="1886" y="1530"/>
                    <a:pt x="1919" y="1548"/>
                  </a:cubicBezTo>
                  <a:lnTo>
                    <a:pt x="1897" y="1548"/>
                  </a:lnTo>
                  <a:cubicBezTo>
                    <a:pt x="1877" y="1567"/>
                    <a:pt x="1856" y="1589"/>
                    <a:pt x="1815" y="1589"/>
                  </a:cubicBezTo>
                  <a:cubicBezTo>
                    <a:pt x="1774" y="1609"/>
                    <a:pt x="1712" y="1630"/>
                    <a:pt x="1671" y="1671"/>
                  </a:cubicBezTo>
                  <a:cubicBezTo>
                    <a:pt x="1567" y="1732"/>
                    <a:pt x="1526" y="1795"/>
                    <a:pt x="1548" y="1856"/>
                  </a:cubicBezTo>
                  <a:cubicBezTo>
                    <a:pt x="1548" y="1919"/>
                    <a:pt x="1506" y="1960"/>
                    <a:pt x="1485" y="2001"/>
                  </a:cubicBezTo>
                  <a:cubicBezTo>
                    <a:pt x="1424" y="2042"/>
                    <a:pt x="1383" y="2103"/>
                    <a:pt x="1465" y="2166"/>
                  </a:cubicBezTo>
                  <a:lnTo>
                    <a:pt x="1526" y="2227"/>
                  </a:lnTo>
                  <a:cubicBezTo>
                    <a:pt x="1671" y="2351"/>
                    <a:pt x="1856" y="2516"/>
                    <a:pt x="1712" y="2661"/>
                  </a:cubicBezTo>
                  <a:cubicBezTo>
                    <a:pt x="1630" y="2743"/>
                    <a:pt x="1650" y="2846"/>
                    <a:pt x="1691" y="2928"/>
                  </a:cubicBezTo>
                  <a:cubicBezTo>
                    <a:pt x="1754" y="3052"/>
                    <a:pt x="1877" y="3175"/>
                    <a:pt x="1938" y="3197"/>
                  </a:cubicBezTo>
                  <a:cubicBezTo>
                    <a:pt x="1980" y="3217"/>
                    <a:pt x="2021" y="3258"/>
                    <a:pt x="2042" y="3299"/>
                  </a:cubicBezTo>
                  <a:cubicBezTo>
                    <a:pt x="2062" y="3362"/>
                    <a:pt x="2062" y="3403"/>
                    <a:pt x="2042" y="3403"/>
                  </a:cubicBezTo>
                  <a:cubicBezTo>
                    <a:pt x="2021" y="3423"/>
                    <a:pt x="2021" y="3423"/>
                    <a:pt x="2021" y="3444"/>
                  </a:cubicBezTo>
                  <a:cubicBezTo>
                    <a:pt x="2042" y="3464"/>
                    <a:pt x="2062" y="3464"/>
                    <a:pt x="2103" y="3486"/>
                  </a:cubicBezTo>
                  <a:cubicBezTo>
                    <a:pt x="2166" y="3505"/>
                    <a:pt x="2249" y="3527"/>
                    <a:pt x="2268" y="3568"/>
                  </a:cubicBezTo>
                  <a:cubicBezTo>
                    <a:pt x="2290" y="3629"/>
                    <a:pt x="2290" y="3670"/>
                    <a:pt x="2249" y="3692"/>
                  </a:cubicBezTo>
                  <a:cubicBezTo>
                    <a:pt x="2228" y="3702"/>
                    <a:pt x="2207" y="3707"/>
                    <a:pt x="2187" y="3707"/>
                  </a:cubicBezTo>
                  <a:cubicBezTo>
                    <a:pt x="2166" y="3707"/>
                    <a:pt x="2145" y="3702"/>
                    <a:pt x="2125" y="3692"/>
                  </a:cubicBezTo>
                  <a:cubicBezTo>
                    <a:pt x="2084" y="3692"/>
                    <a:pt x="2042" y="3692"/>
                    <a:pt x="1960" y="3733"/>
                  </a:cubicBezTo>
                  <a:cubicBezTo>
                    <a:pt x="1856" y="3794"/>
                    <a:pt x="1754" y="3918"/>
                    <a:pt x="1754" y="4022"/>
                  </a:cubicBezTo>
                  <a:cubicBezTo>
                    <a:pt x="1754" y="4083"/>
                    <a:pt x="1795" y="4124"/>
                    <a:pt x="1836" y="4145"/>
                  </a:cubicBezTo>
                  <a:cubicBezTo>
                    <a:pt x="1958" y="4200"/>
                    <a:pt x="2098" y="4209"/>
                    <a:pt x="2238" y="4209"/>
                  </a:cubicBezTo>
                  <a:cubicBezTo>
                    <a:pt x="2311" y="4209"/>
                    <a:pt x="2384" y="4206"/>
                    <a:pt x="2455" y="4206"/>
                  </a:cubicBezTo>
                  <a:cubicBezTo>
                    <a:pt x="2537" y="4187"/>
                    <a:pt x="2620" y="4187"/>
                    <a:pt x="2681" y="4187"/>
                  </a:cubicBezTo>
                  <a:cubicBezTo>
                    <a:pt x="2867" y="4187"/>
                    <a:pt x="2991" y="4206"/>
                    <a:pt x="3011" y="4248"/>
                  </a:cubicBezTo>
                  <a:cubicBezTo>
                    <a:pt x="3011" y="4248"/>
                    <a:pt x="3032" y="4269"/>
                    <a:pt x="2991" y="4269"/>
                  </a:cubicBezTo>
                  <a:cubicBezTo>
                    <a:pt x="2991" y="4289"/>
                    <a:pt x="2991" y="4289"/>
                    <a:pt x="2969" y="4289"/>
                  </a:cubicBezTo>
                  <a:cubicBezTo>
                    <a:pt x="2928" y="4310"/>
                    <a:pt x="2908" y="4330"/>
                    <a:pt x="2867" y="4351"/>
                  </a:cubicBezTo>
                  <a:cubicBezTo>
                    <a:pt x="2804" y="4371"/>
                    <a:pt x="2743" y="4434"/>
                    <a:pt x="2763" y="4454"/>
                  </a:cubicBezTo>
                  <a:cubicBezTo>
                    <a:pt x="2785" y="4475"/>
                    <a:pt x="2826" y="4495"/>
                    <a:pt x="2887" y="4495"/>
                  </a:cubicBezTo>
                  <a:cubicBezTo>
                    <a:pt x="3093" y="4495"/>
                    <a:pt x="3650" y="4371"/>
                    <a:pt x="3815" y="4269"/>
                  </a:cubicBezTo>
                  <a:cubicBezTo>
                    <a:pt x="3959" y="4187"/>
                    <a:pt x="4310" y="4041"/>
                    <a:pt x="4412" y="4022"/>
                  </a:cubicBezTo>
                  <a:cubicBezTo>
                    <a:pt x="4475" y="4022"/>
                    <a:pt x="4516" y="3959"/>
                    <a:pt x="4558" y="3898"/>
                  </a:cubicBezTo>
                  <a:cubicBezTo>
                    <a:pt x="4599" y="3835"/>
                    <a:pt x="4640" y="3774"/>
                    <a:pt x="4701" y="3774"/>
                  </a:cubicBezTo>
                  <a:cubicBezTo>
                    <a:pt x="4907" y="3753"/>
                    <a:pt x="5072" y="3711"/>
                    <a:pt x="5176" y="3609"/>
                  </a:cubicBezTo>
                  <a:cubicBezTo>
                    <a:pt x="5196" y="3609"/>
                    <a:pt x="5217" y="3588"/>
                    <a:pt x="5237" y="3568"/>
                  </a:cubicBezTo>
                  <a:cubicBezTo>
                    <a:pt x="5300" y="3547"/>
                    <a:pt x="5361" y="3527"/>
                    <a:pt x="5402" y="3505"/>
                  </a:cubicBezTo>
                  <a:cubicBezTo>
                    <a:pt x="5465" y="3486"/>
                    <a:pt x="5526" y="3464"/>
                    <a:pt x="5567" y="3444"/>
                  </a:cubicBezTo>
                  <a:cubicBezTo>
                    <a:pt x="5574" y="3437"/>
                    <a:pt x="5586" y="3435"/>
                    <a:pt x="5600" y="3435"/>
                  </a:cubicBezTo>
                  <a:cubicBezTo>
                    <a:pt x="5629" y="3435"/>
                    <a:pt x="5670" y="3444"/>
                    <a:pt x="5712" y="3444"/>
                  </a:cubicBezTo>
                  <a:cubicBezTo>
                    <a:pt x="5760" y="3456"/>
                    <a:pt x="5815" y="3468"/>
                    <a:pt x="5864" y="3468"/>
                  </a:cubicBezTo>
                  <a:cubicBezTo>
                    <a:pt x="5900" y="3468"/>
                    <a:pt x="5933" y="3462"/>
                    <a:pt x="5960" y="3444"/>
                  </a:cubicBezTo>
                  <a:cubicBezTo>
                    <a:pt x="6001" y="3423"/>
                    <a:pt x="6021" y="3382"/>
                    <a:pt x="6021" y="3362"/>
                  </a:cubicBezTo>
                  <a:cubicBezTo>
                    <a:pt x="6042" y="3321"/>
                    <a:pt x="6042" y="3299"/>
                    <a:pt x="6103" y="3258"/>
                  </a:cubicBezTo>
                  <a:cubicBezTo>
                    <a:pt x="6125" y="3238"/>
                    <a:pt x="6166" y="3238"/>
                    <a:pt x="6227" y="3217"/>
                  </a:cubicBezTo>
                  <a:cubicBezTo>
                    <a:pt x="6351" y="3197"/>
                    <a:pt x="6474" y="3175"/>
                    <a:pt x="6578" y="3175"/>
                  </a:cubicBezTo>
                  <a:cubicBezTo>
                    <a:pt x="6661" y="3175"/>
                    <a:pt x="6722" y="3175"/>
                    <a:pt x="6763" y="3156"/>
                  </a:cubicBezTo>
                  <a:cubicBezTo>
                    <a:pt x="6763" y="3134"/>
                    <a:pt x="6784" y="3134"/>
                    <a:pt x="6784" y="3114"/>
                  </a:cubicBezTo>
                  <a:cubicBezTo>
                    <a:pt x="6784" y="3093"/>
                    <a:pt x="6743" y="3073"/>
                    <a:pt x="6702" y="3052"/>
                  </a:cubicBezTo>
                  <a:cubicBezTo>
                    <a:pt x="6576" y="3006"/>
                    <a:pt x="6257" y="2992"/>
                    <a:pt x="5965" y="2992"/>
                  </a:cubicBezTo>
                  <a:cubicBezTo>
                    <a:pt x="5727" y="2992"/>
                    <a:pt x="5506" y="3002"/>
                    <a:pt x="5424" y="3011"/>
                  </a:cubicBezTo>
                  <a:cubicBezTo>
                    <a:pt x="5382" y="3032"/>
                    <a:pt x="5320" y="3052"/>
                    <a:pt x="5259" y="3073"/>
                  </a:cubicBezTo>
                  <a:cubicBezTo>
                    <a:pt x="5237" y="3093"/>
                    <a:pt x="5196" y="3114"/>
                    <a:pt x="5176" y="3134"/>
                  </a:cubicBezTo>
                  <a:cubicBezTo>
                    <a:pt x="5135" y="3156"/>
                    <a:pt x="5113" y="3175"/>
                    <a:pt x="5072" y="3197"/>
                  </a:cubicBezTo>
                  <a:cubicBezTo>
                    <a:pt x="5011" y="3238"/>
                    <a:pt x="4929" y="3258"/>
                    <a:pt x="4846" y="3279"/>
                  </a:cubicBezTo>
                  <a:lnTo>
                    <a:pt x="4640" y="3279"/>
                  </a:lnTo>
                  <a:cubicBezTo>
                    <a:pt x="4640" y="3258"/>
                    <a:pt x="4660" y="3258"/>
                    <a:pt x="4660" y="3258"/>
                  </a:cubicBezTo>
                  <a:cubicBezTo>
                    <a:pt x="4681" y="3258"/>
                    <a:pt x="4701" y="3238"/>
                    <a:pt x="4805" y="3217"/>
                  </a:cubicBezTo>
                  <a:cubicBezTo>
                    <a:pt x="4846" y="3197"/>
                    <a:pt x="4907" y="3175"/>
                    <a:pt x="4949" y="3156"/>
                  </a:cubicBezTo>
                  <a:cubicBezTo>
                    <a:pt x="5011" y="3114"/>
                    <a:pt x="5052" y="3073"/>
                    <a:pt x="5094" y="3032"/>
                  </a:cubicBezTo>
                  <a:cubicBezTo>
                    <a:pt x="5113" y="2969"/>
                    <a:pt x="5155" y="2928"/>
                    <a:pt x="5217" y="2887"/>
                  </a:cubicBezTo>
                  <a:cubicBezTo>
                    <a:pt x="5320" y="2846"/>
                    <a:pt x="5320" y="2804"/>
                    <a:pt x="5320" y="2763"/>
                  </a:cubicBezTo>
                  <a:cubicBezTo>
                    <a:pt x="5320" y="2743"/>
                    <a:pt x="5320" y="2722"/>
                    <a:pt x="5341" y="2722"/>
                  </a:cubicBezTo>
                  <a:cubicBezTo>
                    <a:pt x="5361" y="2722"/>
                    <a:pt x="5382" y="2702"/>
                    <a:pt x="5424" y="2702"/>
                  </a:cubicBezTo>
                  <a:cubicBezTo>
                    <a:pt x="5465" y="2702"/>
                    <a:pt x="5506" y="2681"/>
                    <a:pt x="5526" y="2661"/>
                  </a:cubicBezTo>
                  <a:cubicBezTo>
                    <a:pt x="5630" y="2620"/>
                    <a:pt x="5671" y="2516"/>
                    <a:pt x="5608" y="2455"/>
                  </a:cubicBezTo>
                  <a:cubicBezTo>
                    <a:pt x="5597" y="2442"/>
                    <a:pt x="5571" y="2431"/>
                    <a:pt x="5525" y="2431"/>
                  </a:cubicBezTo>
                  <a:cubicBezTo>
                    <a:pt x="5490" y="2431"/>
                    <a:pt x="5443" y="2437"/>
                    <a:pt x="5382" y="2455"/>
                  </a:cubicBezTo>
                  <a:cubicBezTo>
                    <a:pt x="5171" y="2524"/>
                    <a:pt x="4951" y="2566"/>
                    <a:pt x="4806" y="2566"/>
                  </a:cubicBezTo>
                  <a:cubicBezTo>
                    <a:pt x="4738" y="2566"/>
                    <a:pt x="4686" y="2557"/>
                    <a:pt x="4660" y="2537"/>
                  </a:cubicBezTo>
                  <a:cubicBezTo>
                    <a:pt x="4619" y="2516"/>
                    <a:pt x="4681" y="2455"/>
                    <a:pt x="4723" y="2413"/>
                  </a:cubicBezTo>
                  <a:cubicBezTo>
                    <a:pt x="4764" y="2372"/>
                    <a:pt x="4805" y="2310"/>
                    <a:pt x="4764" y="2268"/>
                  </a:cubicBezTo>
                  <a:cubicBezTo>
                    <a:pt x="4723" y="2249"/>
                    <a:pt x="4619" y="2249"/>
                    <a:pt x="4536" y="2249"/>
                  </a:cubicBezTo>
                  <a:cubicBezTo>
                    <a:pt x="4434" y="2227"/>
                    <a:pt x="4371" y="2227"/>
                    <a:pt x="4351" y="2207"/>
                  </a:cubicBezTo>
                  <a:cubicBezTo>
                    <a:pt x="4330" y="2166"/>
                    <a:pt x="4289" y="2166"/>
                    <a:pt x="4248" y="2145"/>
                  </a:cubicBezTo>
                  <a:cubicBezTo>
                    <a:pt x="4206" y="2145"/>
                    <a:pt x="4124" y="2166"/>
                    <a:pt x="4104" y="2186"/>
                  </a:cubicBezTo>
                  <a:cubicBezTo>
                    <a:pt x="4063" y="2207"/>
                    <a:pt x="4041" y="2227"/>
                    <a:pt x="4063" y="2249"/>
                  </a:cubicBezTo>
                  <a:cubicBezTo>
                    <a:pt x="4083" y="2268"/>
                    <a:pt x="4022" y="2310"/>
                    <a:pt x="3918" y="2392"/>
                  </a:cubicBezTo>
                  <a:cubicBezTo>
                    <a:pt x="3774" y="2474"/>
                    <a:pt x="3650" y="2496"/>
                    <a:pt x="3629" y="2496"/>
                  </a:cubicBezTo>
                  <a:cubicBezTo>
                    <a:pt x="3568" y="2474"/>
                    <a:pt x="3505" y="2433"/>
                    <a:pt x="3444" y="2392"/>
                  </a:cubicBezTo>
                  <a:cubicBezTo>
                    <a:pt x="3362" y="2351"/>
                    <a:pt x="3258" y="2290"/>
                    <a:pt x="3156" y="2268"/>
                  </a:cubicBezTo>
                  <a:cubicBezTo>
                    <a:pt x="3114" y="2268"/>
                    <a:pt x="3073" y="2249"/>
                    <a:pt x="3073" y="2249"/>
                  </a:cubicBezTo>
                  <a:cubicBezTo>
                    <a:pt x="3052" y="2227"/>
                    <a:pt x="3073" y="2186"/>
                    <a:pt x="3114" y="2125"/>
                  </a:cubicBezTo>
                  <a:lnTo>
                    <a:pt x="3134" y="2125"/>
                  </a:lnTo>
                  <a:cubicBezTo>
                    <a:pt x="3175" y="2062"/>
                    <a:pt x="3175" y="2001"/>
                    <a:pt x="3134" y="1960"/>
                  </a:cubicBezTo>
                  <a:cubicBezTo>
                    <a:pt x="3114" y="1938"/>
                    <a:pt x="3032" y="1897"/>
                    <a:pt x="2887" y="1897"/>
                  </a:cubicBezTo>
                  <a:cubicBezTo>
                    <a:pt x="2804" y="1897"/>
                    <a:pt x="2722" y="1856"/>
                    <a:pt x="2702" y="1836"/>
                  </a:cubicBezTo>
                  <a:cubicBezTo>
                    <a:pt x="2702" y="1815"/>
                    <a:pt x="2702" y="1815"/>
                    <a:pt x="2722" y="1795"/>
                  </a:cubicBezTo>
                  <a:cubicBezTo>
                    <a:pt x="2743" y="1795"/>
                    <a:pt x="2785" y="1773"/>
                    <a:pt x="2887" y="1773"/>
                  </a:cubicBezTo>
                  <a:cubicBezTo>
                    <a:pt x="3073" y="1773"/>
                    <a:pt x="3321" y="1691"/>
                    <a:pt x="3464" y="1589"/>
                  </a:cubicBezTo>
                  <a:cubicBezTo>
                    <a:pt x="3527" y="1567"/>
                    <a:pt x="3692" y="1465"/>
                    <a:pt x="3629" y="1402"/>
                  </a:cubicBezTo>
                  <a:cubicBezTo>
                    <a:pt x="3588" y="1361"/>
                    <a:pt x="3486" y="1361"/>
                    <a:pt x="3362" y="1341"/>
                  </a:cubicBezTo>
                  <a:cubicBezTo>
                    <a:pt x="3217" y="1320"/>
                    <a:pt x="3032" y="1300"/>
                    <a:pt x="3011" y="1237"/>
                  </a:cubicBezTo>
                  <a:cubicBezTo>
                    <a:pt x="2969" y="1155"/>
                    <a:pt x="2867" y="1114"/>
                    <a:pt x="2785" y="1094"/>
                  </a:cubicBezTo>
                  <a:cubicBezTo>
                    <a:pt x="2743" y="1073"/>
                    <a:pt x="2702" y="1073"/>
                    <a:pt x="2702" y="1053"/>
                  </a:cubicBezTo>
                  <a:lnTo>
                    <a:pt x="2722" y="1053"/>
                  </a:lnTo>
                  <a:cubicBezTo>
                    <a:pt x="2722" y="1046"/>
                    <a:pt x="2727" y="1044"/>
                    <a:pt x="2736" y="1044"/>
                  </a:cubicBezTo>
                  <a:cubicBezTo>
                    <a:pt x="2757" y="1044"/>
                    <a:pt x="2797" y="1059"/>
                    <a:pt x="2826" y="1073"/>
                  </a:cubicBezTo>
                  <a:cubicBezTo>
                    <a:pt x="2905" y="1099"/>
                    <a:pt x="3010" y="1134"/>
                    <a:pt x="3129" y="1134"/>
                  </a:cubicBezTo>
                  <a:cubicBezTo>
                    <a:pt x="3196" y="1134"/>
                    <a:pt x="3267" y="1123"/>
                    <a:pt x="3340" y="1094"/>
                  </a:cubicBezTo>
                  <a:lnTo>
                    <a:pt x="3382" y="1094"/>
                  </a:lnTo>
                  <a:cubicBezTo>
                    <a:pt x="3505" y="1011"/>
                    <a:pt x="3382" y="929"/>
                    <a:pt x="3299" y="888"/>
                  </a:cubicBezTo>
                  <a:cubicBezTo>
                    <a:pt x="3258" y="866"/>
                    <a:pt x="3238" y="847"/>
                    <a:pt x="3238" y="847"/>
                  </a:cubicBezTo>
                  <a:cubicBezTo>
                    <a:pt x="3279" y="825"/>
                    <a:pt x="3321" y="825"/>
                    <a:pt x="3382" y="825"/>
                  </a:cubicBezTo>
                  <a:cubicBezTo>
                    <a:pt x="3505" y="805"/>
                    <a:pt x="3650" y="784"/>
                    <a:pt x="3692" y="764"/>
                  </a:cubicBezTo>
                  <a:cubicBezTo>
                    <a:pt x="3712" y="743"/>
                    <a:pt x="3753" y="723"/>
                    <a:pt x="3692" y="682"/>
                  </a:cubicBezTo>
                  <a:cubicBezTo>
                    <a:pt x="3666" y="669"/>
                    <a:pt x="3634" y="664"/>
                    <a:pt x="3599" y="664"/>
                  </a:cubicBezTo>
                  <a:cubicBezTo>
                    <a:pt x="3519" y="664"/>
                    <a:pt x="3419" y="688"/>
                    <a:pt x="3321" y="701"/>
                  </a:cubicBezTo>
                  <a:cubicBezTo>
                    <a:pt x="3233" y="731"/>
                    <a:pt x="3146" y="760"/>
                    <a:pt x="3087" y="760"/>
                  </a:cubicBezTo>
                  <a:cubicBezTo>
                    <a:pt x="3063" y="760"/>
                    <a:pt x="3044" y="755"/>
                    <a:pt x="3032" y="743"/>
                  </a:cubicBezTo>
                  <a:cubicBezTo>
                    <a:pt x="2991" y="723"/>
                    <a:pt x="3011" y="682"/>
                    <a:pt x="3052" y="640"/>
                  </a:cubicBezTo>
                  <a:cubicBezTo>
                    <a:pt x="3093" y="578"/>
                    <a:pt x="3156" y="517"/>
                    <a:pt x="3011" y="454"/>
                  </a:cubicBezTo>
                  <a:cubicBezTo>
                    <a:pt x="2908" y="413"/>
                    <a:pt x="2743" y="413"/>
                    <a:pt x="2620" y="413"/>
                  </a:cubicBezTo>
                  <a:lnTo>
                    <a:pt x="2496" y="413"/>
                  </a:lnTo>
                  <a:cubicBezTo>
                    <a:pt x="2496" y="413"/>
                    <a:pt x="2496" y="393"/>
                    <a:pt x="2516" y="393"/>
                  </a:cubicBezTo>
                  <a:cubicBezTo>
                    <a:pt x="2639" y="289"/>
                    <a:pt x="2763" y="124"/>
                    <a:pt x="2681" y="42"/>
                  </a:cubicBezTo>
                  <a:cubicBezTo>
                    <a:pt x="2681" y="22"/>
                    <a:pt x="2620" y="0"/>
                    <a:pt x="2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6"/>
            <p:cNvSpPr/>
            <p:nvPr/>
          </p:nvSpPr>
          <p:spPr>
            <a:xfrm>
              <a:off x="2728874" y="2806983"/>
              <a:ext cx="27476" cy="11468"/>
            </a:xfrm>
            <a:custGeom>
              <a:rect b="b" l="l" r="r" t="t"/>
              <a:pathLst>
                <a:path extrusionOk="0" h="629" w="1507">
                  <a:moveTo>
                    <a:pt x="699" y="1"/>
                  </a:moveTo>
                  <a:cubicBezTo>
                    <a:pt x="635" y="1"/>
                    <a:pt x="581" y="16"/>
                    <a:pt x="537" y="30"/>
                  </a:cubicBezTo>
                  <a:cubicBezTo>
                    <a:pt x="517" y="51"/>
                    <a:pt x="496" y="71"/>
                    <a:pt x="476" y="71"/>
                  </a:cubicBezTo>
                  <a:cubicBezTo>
                    <a:pt x="476" y="92"/>
                    <a:pt x="454" y="92"/>
                    <a:pt x="454" y="112"/>
                  </a:cubicBezTo>
                  <a:cubicBezTo>
                    <a:pt x="435" y="112"/>
                    <a:pt x="413" y="112"/>
                    <a:pt x="372" y="92"/>
                  </a:cubicBezTo>
                  <a:cubicBezTo>
                    <a:pt x="359" y="92"/>
                    <a:pt x="326" y="83"/>
                    <a:pt x="301" y="83"/>
                  </a:cubicBezTo>
                  <a:cubicBezTo>
                    <a:pt x="288" y="83"/>
                    <a:pt x="276" y="85"/>
                    <a:pt x="270" y="92"/>
                  </a:cubicBezTo>
                  <a:cubicBezTo>
                    <a:pt x="228" y="112"/>
                    <a:pt x="248" y="133"/>
                    <a:pt x="270" y="175"/>
                  </a:cubicBezTo>
                  <a:cubicBezTo>
                    <a:pt x="289" y="195"/>
                    <a:pt x="311" y="236"/>
                    <a:pt x="289" y="257"/>
                  </a:cubicBezTo>
                  <a:lnTo>
                    <a:pt x="187" y="257"/>
                  </a:lnTo>
                  <a:cubicBezTo>
                    <a:pt x="124" y="257"/>
                    <a:pt x="63" y="257"/>
                    <a:pt x="42" y="277"/>
                  </a:cubicBezTo>
                  <a:cubicBezTo>
                    <a:pt x="22" y="277"/>
                    <a:pt x="22" y="277"/>
                    <a:pt x="22" y="298"/>
                  </a:cubicBezTo>
                  <a:cubicBezTo>
                    <a:pt x="1" y="340"/>
                    <a:pt x="124" y="381"/>
                    <a:pt x="352" y="442"/>
                  </a:cubicBezTo>
                  <a:cubicBezTo>
                    <a:pt x="454" y="463"/>
                    <a:pt x="599" y="505"/>
                    <a:pt x="619" y="524"/>
                  </a:cubicBezTo>
                  <a:cubicBezTo>
                    <a:pt x="660" y="566"/>
                    <a:pt x="847" y="607"/>
                    <a:pt x="1012" y="628"/>
                  </a:cubicBezTo>
                  <a:cubicBezTo>
                    <a:pt x="1094" y="628"/>
                    <a:pt x="1279" y="628"/>
                    <a:pt x="1361" y="566"/>
                  </a:cubicBezTo>
                  <a:lnTo>
                    <a:pt x="1383" y="566"/>
                  </a:lnTo>
                  <a:cubicBezTo>
                    <a:pt x="1507" y="463"/>
                    <a:pt x="1465" y="359"/>
                    <a:pt x="1403" y="318"/>
                  </a:cubicBezTo>
                  <a:cubicBezTo>
                    <a:pt x="1386" y="313"/>
                    <a:pt x="1372" y="310"/>
                    <a:pt x="1358" y="310"/>
                  </a:cubicBezTo>
                  <a:cubicBezTo>
                    <a:pt x="1320" y="310"/>
                    <a:pt x="1289" y="329"/>
                    <a:pt x="1259" y="359"/>
                  </a:cubicBezTo>
                  <a:cubicBezTo>
                    <a:pt x="1238" y="359"/>
                    <a:pt x="1238" y="359"/>
                    <a:pt x="1218" y="381"/>
                  </a:cubicBezTo>
                  <a:cubicBezTo>
                    <a:pt x="1189" y="395"/>
                    <a:pt x="1149" y="410"/>
                    <a:pt x="1114" y="410"/>
                  </a:cubicBezTo>
                  <a:cubicBezTo>
                    <a:pt x="1099" y="410"/>
                    <a:pt x="1085" y="407"/>
                    <a:pt x="1073" y="401"/>
                  </a:cubicBezTo>
                  <a:cubicBezTo>
                    <a:pt x="1053" y="401"/>
                    <a:pt x="1053" y="381"/>
                    <a:pt x="1053" y="359"/>
                  </a:cubicBezTo>
                  <a:cubicBezTo>
                    <a:pt x="1094" y="298"/>
                    <a:pt x="1114" y="175"/>
                    <a:pt x="1012" y="71"/>
                  </a:cubicBezTo>
                  <a:cubicBezTo>
                    <a:pt x="971" y="30"/>
                    <a:pt x="888" y="10"/>
                    <a:pt x="784" y="10"/>
                  </a:cubicBezTo>
                  <a:cubicBezTo>
                    <a:pt x="754" y="3"/>
                    <a:pt x="726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6"/>
            <p:cNvSpPr/>
            <p:nvPr/>
          </p:nvSpPr>
          <p:spPr>
            <a:xfrm>
              <a:off x="2655197" y="2826966"/>
              <a:ext cx="18816" cy="4868"/>
            </a:xfrm>
            <a:custGeom>
              <a:rect b="b" l="l" r="r" t="t"/>
              <a:pathLst>
                <a:path extrusionOk="0" h="267" w="1032">
                  <a:moveTo>
                    <a:pt x="324" y="1"/>
                  </a:moveTo>
                  <a:cubicBezTo>
                    <a:pt x="239" y="1"/>
                    <a:pt x="161" y="14"/>
                    <a:pt x="105" y="47"/>
                  </a:cubicBezTo>
                  <a:cubicBezTo>
                    <a:pt x="83" y="47"/>
                    <a:pt x="83" y="68"/>
                    <a:pt x="83" y="68"/>
                  </a:cubicBezTo>
                  <a:lnTo>
                    <a:pt x="63" y="47"/>
                  </a:lnTo>
                  <a:cubicBezTo>
                    <a:pt x="1" y="88"/>
                    <a:pt x="1" y="110"/>
                    <a:pt x="63" y="151"/>
                  </a:cubicBezTo>
                  <a:cubicBezTo>
                    <a:pt x="166" y="212"/>
                    <a:pt x="476" y="233"/>
                    <a:pt x="578" y="253"/>
                  </a:cubicBezTo>
                  <a:cubicBezTo>
                    <a:pt x="590" y="253"/>
                    <a:pt x="711" y="267"/>
                    <a:pt x="827" y="267"/>
                  </a:cubicBezTo>
                  <a:cubicBezTo>
                    <a:pt x="913" y="267"/>
                    <a:pt x="997" y="259"/>
                    <a:pt x="1032" y="233"/>
                  </a:cubicBezTo>
                  <a:lnTo>
                    <a:pt x="1012" y="233"/>
                  </a:lnTo>
                  <a:cubicBezTo>
                    <a:pt x="995" y="153"/>
                    <a:pt x="612" y="1"/>
                    <a:pt x="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6"/>
            <p:cNvSpPr/>
            <p:nvPr/>
          </p:nvSpPr>
          <p:spPr>
            <a:xfrm>
              <a:off x="2610837" y="2838634"/>
              <a:ext cx="18470" cy="5379"/>
            </a:xfrm>
            <a:custGeom>
              <a:rect b="b" l="l" r="r" t="t"/>
              <a:pathLst>
                <a:path extrusionOk="0" h="295" w="1013">
                  <a:moveTo>
                    <a:pt x="554" y="1"/>
                  </a:moveTo>
                  <a:cubicBezTo>
                    <a:pt x="485" y="1"/>
                    <a:pt x="416" y="8"/>
                    <a:pt x="352" y="25"/>
                  </a:cubicBezTo>
                  <a:cubicBezTo>
                    <a:pt x="125" y="108"/>
                    <a:pt x="1" y="190"/>
                    <a:pt x="42" y="253"/>
                  </a:cubicBezTo>
                  <a:cubicBezTo>
                    <a:pt x="64" y="273"/>
                    <a:pt x="105" y="294"/>
                    <a:pt x="166" y="294"/>
                  </a:cubicBezTo>
                  <a:cubicBezTo>
                    <a:pt x="290" y="294"/>
                    <a:pt x="826" y="253"/>
                    <a:pt x="971" y="190"/>
                  </a:cubicBezTo>
                  <a:cubicBezTo>
                    <a:pt x="1012" y="171"/>
                    <a:pt x="1012" y="129"/>
                    <a:pt x="971" y="108"/>
                  </a:cubicBezTo>
                  <a:cubicBezTo>
                    <a:pt x="896" y="49"/>
                    <a:pt x="727" y="1"/>
                    <a:pt x="5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6"/>
            <p:cNvSpPr/>
            <p:nvPr/>
          </p:nvSpPr>
          <p:spPr>
            <a:xfrm>
              <a:off x="2608595" y="2836009"/>
              <a:ext cx="7931" cy="4011"/>
            </a:xfrm>
            <a:custGeom>
              <a:rect b="b" l="l" r="r" t="t"/>
              <a:pathLst>
                <a:path extrusionOk="0" h="220" w="435">
                  <a:moveTo>
                    <a:pt x="364" y="1"/>
                  </a:moveTo>
                  <a:cubicBezTo>
                    <a:pt x="293" y="1"/>
                    <a:pt x="176" y="51"/>
                    <a:pt x="104" y="87"/>
                  </a:cubicBezTo>
                  <a:cubicBezTo>
                    <a:pt x="63" y="108"/>
                    <a:pt x="0" y="150"/>
                    <a:pt x="22" y="191"/>
                  </a:cubicBezTo>
                  <a:cubicBezTo>
                    <a:pt x="22" y="191"/>
                    <a:pt x="41" y="211"/>
                    <a:pt x="83" y="211"/>
                  </a:cubicBezTo>
                  <a:cubicBezTo>
                    <a:pt x="105" y="216"/>
                    <a:pt x="129" y="219"/>
                    <a:pt x="153" y="219"/>
                  </a:cubicBezTo>
                  <a:cubicBezTo>
                    <a:pt x="220" y="219"/>
                    <a:pt x="291" y="200"/>
                    <a:pt x="352" y="169"/>
                  </a:cubicBezTo>
                  <a:cubicBezTo>
                    <a:pt x="393" y="128"/>
                    <a:pt x="434" y="87"/>
                    <a:pt x="434" y="46"/>
                  </a:cubicBezTo>
                  <a:cubicBezTo>
                    <a:pt x="434" y="26"/>
                    <a:pt x="413" y="4"/>
                    <a:pt x="393" y="4"/>
                  </a:cubicBezTo>
                  <a:cubicBezTo>
                    <a:pt x="384" y="2"/>
                    <a:pt x="375" y="1"/>
                    <a:pt x="3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6"/>
            <p:cNvSpPr/>
            <p:nvPr/>
          </p:nvSpPr>
          <p:spPr>
            <a:xfrm>
              <a:off x="2246606" y="2626645"/>
              <a:ext cx="81572" cy="48827"/>
            </a:xfrm>
            <a:custGeom>
              <a:rect b="b" l="l" r="r" t="t"/>
              <a:pathLst>
                <a:path extrusionOk="0" h="2678" w="4474">
                  <a:moveTo>
                    <a:pt x="3966" y="1"/>
                  </a:moveTo>
                  <a:cubicBezTo>
                    <a:pt x="3928" y="1"/>
                    <a:pt x="3890" y="7"/>
                    <a:pt x="3855" y="24"/>
                  </a:cubicBezTo>
                  <a:cubicBezTo>
                    <a:pt x="3773" y="87"/>
                    <a:pt x="3773" y="189"/>
                    <a:pt x="3773" y="272"/>
                  </a:cubicBezTo>
                  <a:cubicBezTo>
                    <a:pt x="3794" y="313"/>
                    <a:pt x="3794" y="354"/>
                    <a:pt x="3773" y="376"/>
                  </a:cubicBezTo>
                  <a:cubicBezTo>
                    <a:pt x="3732" y="354"/>
                    <a:pt x="3690" y="313"/>
                    <a:pt x="3649" y="272"/>
                  </a:cubicBezTo>
                  <a:cubicBezTo>
                    <a:pt x="3629" y="231"/>
                    <a:pt x="3608" y="211"/>
                    <a:pt x="3567" y="211"/>
                  </a:cubicBezTo>
                  <a:cubicBezTo>
                    <a:pt x="3547" y="211"/>
                    <a:pt x="3526" y="211"/>
                    <a:pt x="3506" y="231"/>
                  </a:cubicBezTo>
                  <a:cubicBezTo>
                    <a:pt x="3464" y="252"/>
                    <a:pt x="3443" y="272"/>
                    <a:pt x="3423" y="334"/>
                  </a:cubicBezTo>
                  <a:cubicBezTo>
                    <a:pt x="3402" y="376"/>
                    <a:pt x="3361" y="437"/>
                    <a:pt x="3319" y="458"/>
                  </a:cubicBezTo>
                  <a:lnTo>
                    <a:pt x="3278" y="458"/>
                  </a:lnTo>
                  <a:cubicBezTo>
                    <a:pt x="3237" y="458"/>
                    <a:pt x="3217" y="417"/>
                    <a:pt x="3217" y="376"/>
                  </a:cubicBezTo>
                  <a:lnTo>
                    <a:pt x="3154" y="313"/>
                  </a:lnTo>
                  <a:cubicBezTo>
                    <a:pt x="3135" y="313"/>
                    <a:pt x="3113" y="313"/>
                    <a:pt x="3093" y="334"/>
                  </a:cubicBezTo>
                  <a:cubicBezTo>
                    <a:pt x="2989" y="376"/>
                    <a:pt x="2722" y="684"/>
                    <a:pt x="2866" y="808"/>
                  </a:cubicBezTo>
                  <a:cubicBezTo>
                    <a:pt x="2887" y="829"/>
                    <a:pt x="2887" y="849"/>
                    <a:pt x="2846" y="849"/>
                  </a:cubicBezTo>
                  <a:cubicBezTo>
                    <a:pt x="2825" y="890"/>
                    <a:pt x="2742" y="890"/>
                    <a:pt x="2681" y="912"/>
                  </a:cubicBezTo>
                  <a:cubicBezTo>
                    <a:pt x="2618" y="932"/>
                    <a:pt x="2557" y="953"/>
                    <a:pt x="2516" y="973"/>
                  </a:cubicBezTo>
                  <a:cubicBezTo>
                    <a:pt x="2475" y="994"/>
                    <a:pt x="2475" y="1014"/>
                    <a:pt x="2516" y="1035"/>
                  </a:cubicBezTo>
                  <a:cubicBezTo>
                    <a:pt x="2599" y="1118"/>
                    <a:pt x="2495" y="1283"/>
                    <a:pt x="2392" y="1324"/>
                  </a:cubicBezTo>
                  <a:lnTo>
                    <a:pt x="2371" y="1344"/>
                  </a:lnTo>
                  <a:cubicBezTo>
                    <a:pt x="2351" y="1344"/>
                    <a:pt x="2330" y="1303"/>
                    <a:pt x="2310" y="1283"/>
                  </a:cubicBezTo>
                  <a:cubicBezTo>
                    <a:pt x="2247" y="1220"/>
                    <a:pt x="2186" y="1138"/>
                    <a:pt x="2063" y="1118"/>
                  </a:cubicBezTo>
                  <a:cubicBezTo>
                    <a:pt x="2036" y="1109"/>
                    <a:pt x="2007" y="1104"/>
                    <a:pt x="1975" y="1104"/>
                  </a:cubicBezTo>
                  <a:cubicBezTo>
                    <a:pt x="1931" y="1104"/>
                    <a:pt x="1883" y="1114"/>
                    <a:pt x="1835" y="1138"/>
                  </a:cubicBezTo>
                  <a:cubicBezTo>
                    <a:pt x="1774" y="1138"/>
                    <a:pt x="1733" y="1159"/>
                    <a:pt x="1711" y="1179"/>
                  </a:cubicBezTo>
                  <a:cubicBezTo>
                    <a:pt x="1568" y="1261"/>
                    <a:pt x="1691" y="1344"/>
                    <a:pt x="1774" y="1407"/>
                  </a:cubicBezTo>
                  <a:cubicBezTo>
                    <a:pt x="1794" y="1426"/>
                    <a:pt x="1835" y="1448"/>
                    <a:pt x="1835" y="1468"/>
                  </a:cubicBezTo>
                  <a:cubicBezTo>
                    <a:pt x="1835" y="1489"/>
                    <a:pt x="1835" y="1509"/>
                    <a:pt x="1815" y="1509"/>
                  </a:cubicBezTo>
                  <a:cubicBezTo>
                    <a:pt x="1776" y="1534"/>
                    <a:pt x="1722" y="1552"/>
                    <a:pt x="1651" y="1552"/>
                  </a:cubicBezTo>
                  <a:cubicBezTo>
                    <a:pt x="1609" y="1552"/>
                    <a:pt x="1560" y="1546"/>
                    <a:pt x="1505" y="1530"/>
                  </a:cubicBezTo>
                  <a:cubicBezTo>
                    <a:pt x="1484" y="1525"/>
                    <a:pt x="1463" y="1522"/>
                    <a:pt x="1442" y="1522"/>
                  </a:cubicBezTo>
                  <a:cubicBezTo>
                    <a:pt x="1380" y="1522"/>
                    <a:pt x="1314" y="1546"/>
                    <a:pt x="1238" y="1591"/>
                  </a:cubicBezTo>
                  <a:cubicBezTo>
                    <a:pt x="1073" y="1695"/>
                    <a:pt x="908" y="1880"/>
                    <a:pt x="845" y="1984"/>
                  </a:cubicBezTo>
                  <a:cubicBezTo>
                    <a:pt x="825" y="2025"/>
                    <a:pt x="722" y="2086"/>
                    <a:pt x="619" y="2149"/>
                  </a:cubicBezTo>
                  <a:cubicBezTo>
                    <a:pt x="578" y="2169"/>
                    <a:pt x="557" y="2190"/>
                    <a:pt x="515" y="2210"/>
                  </a:cubicBezTo>
                  <a:cubicBezTo>
                    <a:pt x="474" y="2231"/>
                    <a:pt x="454" y="2251"/>
                    <a:pt x="413" y="2272"/>
                  </a:cubicBezTo>
                  <a:cubicBezTo>
                    <a:pt x="207" y="2375"/>
                    <a:pt x="1" y="2520"/>
                    <a:pt x="103" y="2622"/>
                  </a:cubicBezTo>
                  <a:cubicBezTo>
                    <a:pt x="143" y="2662"/>
                    <a:pt x="221" y="2678"/>
                    <a:pt x="317" y="2678"/>
                  </a:cubicBezTo>
                  <a:cubicBezTo>
                    <a:pt x="469" y="2678"/>
                    <a:pt x="669" y="2640"/>
                    <a:pt x="845" y="2602"/>
                  </a:cubicBezTo>
                  <a:cubicBezTo>
                    <a:pt x="981" y="2572"/>
                    <a:pt x="1117" y="2553"/>
                    <a:pt x="1196" y="2553"/>
                  </a:cubicBezTo>
                  <a:cubicBezTo>
                    <a:pt x="1225" y="2553"/>
                    <a:pt x="1247" y="2555"/>
                    <a:pt x="1258" y="2561"/>
                  </a:cubicBezTo>
                  <a:cubicBezTo>
                    <a:pt x="1287" y="2572"/>
                    <a:pt x="1327" y="2577"/>
                    <a:pt x="1375" y="2577"/>
                  </a:cubicBezTo>
                  <a:cubicBezTo>
                    <a:pt x="1592" y="2577"/>
                    <a:pt x="1962" y="2473"/>
                    <a:pt x="2165" y="2355"/>
                  </a:cubicBezTo>
                  <a:cubicBezTo>
                    <a:pt x="2269" y="2314"/>
                    <a:pt x="2330" y="2292"/>
                    <a:pt x="2412" y="2272"/>
                  </a:cubicBezTo>
                  <a:cubicBezTo>
                    <a:pt x="2516" y="2272"/>
                    <a:pt x="2618" y="2251"/>
                    <a:pt x="2763" y="2169"/>
                  </a:cubicBezTo>
                  <a:cubicBezTo>
                    <a:pt x="2763" y="2149"/>
                    <a:pt x="2783" y="2149"/>
                    <a:pt x="2805" y="2127"/>
                  </a:cubicBezTo>
                  <a:cubicBezTo>
                    <a:pt x="2970" y="2025"/>
                    <a:pt x="3031" y="1901"/>
                    <a:pt x="3072" y="1819"/>
                  </a:cubicBezTo>
                  <a:cubicBezTo>
                    <a:pt x="3093" y="1756"/>
                    <a:pt x="3113" y="1715"/>
                    <a:pt x="3154" y="1715"/>
                  </a:cubicBezTo>
                  <a:cubicBezTo>
                    <a:pt x="3176" y="1715"/>
                    <a:pt x="3217" y="1715"/>
                    <a:pt x="3402" y="1613"/>
                  </a:cubicBezTo>
                  <a:cubicBezTo>
                    <a:pt x="3649" y="1468"/>
                    <a:pt x="4185" y="1077"/>
                    <a:pt x="4124" y="973"/>
                  </a:cubicBezTo>
                  <a:cubicBezTo>
                    <a:pt x="4124" y="973"/>
                    <a:pt x="4103" y="973"/>
                    <a:pt x="4083" y="953"/>
                  </a:cubicBezTo>
                  <a:cubicBezTo>
                    <a:pt x="4001" y="953"/>
                    <a:pt x="3753" y="1035"/>
                    <a:pt x="3361" y="1179"/>
                  </a:cubicBezTo>
                  <a:cubicBezTo>
                    <a:pt x="3176" y="1261"/>
                    <a:pt x="2907" y="1344"/>
                    <a:pt x="2846" y="1365"/>
                  </a:cubicBezTo>
                  <a:cubicBezTo>
                    <a:pt x="2846" y="1344"/>
                    <a:pt x="2866" y="1324"/>
                    <a:pt x="2928" y="1303"/>
                  </a:cubicBezTo>
                  <a:cubicBezTo>
                    <a:pt x="3011" y="1242"/>
                    <a:pt x="3176" y="1179"/>
                    <a:pt x="3341" y="1096"/>
                  </a:cubicBezTo>
                  <a:cubicBezTo>
                    <a:pt x="3588" y="973"/>
                    <a:pt x="3855" y="870"/>
                    <a:pt x="4083" y="725"/>
                  </a:cubicBezTo>
                  <a:cubicBezTo>
                    <a:pt x="4330" y="582"/>
                    <a:pt x="4474" y="458"/>
                    <a:pt x="4474" y="354"/>
                  </a:cubicBezTo>
                  <a:cubicBezTo>
                    <a:pt x="4474" y="334"/>
                    <a:pt x="4454" y="313"/>
                    <a:pt x="4433" y="293"/>
                  </a:cubicBezTo>
                  <a:lnTo>
                    <a:pt x="4289" y="293"/>
                  </a:lnTo>
                  <a:cubicBezTo>
                    <a:pt x="4275" y="293"/>
                    <a:pt x="4261" y="302"/>
                    <a:pt x="4254" y="302"/>
                  </a:cubicBezTo>
                  <a:cubicBezTo>
                    <a:pt x="4250" y="302"/>
                    <a:pt x="4248" y="300"/>
                    <a:pt x="4248" y="293"/>
                  </a:cubicBezTo>
                  <a:cubicBezTo>
                    <a:pt x="4248" y="252"/>
                    <a:pt x="4268" y="231"/>
                    <a:pt x="4268" y="189"/>
                  </a:cubicBezTo>
                  <a:cubicBezTo>
                    <a:pt x="4330" y="66"/>
                    <a:pt x="4330" y="24"/>
                    <a:pt x="4289" y="5"/>
                  </a:cubicBezTo>
                  <a:cubicBezTo>
                    <a:pt x="4268" y="5"/>
                    <a:pt x="4248" y="5"/>
                    <a:pt x="4226" y="24"/>
                  </a:cubicBezTo>
                  <a:lnTo>
                    <a:pt x="4103" y="24"/>
                  </a:lnTo>
                  <a:cubicBezTo>
                    <a:pt x="4067" y="13"/>
                    <a:pt x="4017" y="1"/>
                    <a:pt x="39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6"/>
            <p:cNvSpPr/>
            <p:nvPr/>
          </p:nvSpPr>
          <p:spPr>
            <a:xfrm>
              <a:off x="2407107" y="2607373"/>
              <a:ext cx="8296" cy="13711"/>
            </a:xfrm>
            <a:custGeom>
              <a:rect b="b" l="l" r="r" t="t"/>
              <a:pathLst>
                <a:path extrusionOk="0" h="752" w="455">
                  <a:moveTo>
                    <a:pt x="240" y="0"/>
                  </a:moveTo>
                  <a:cubicBezTo>
                    <a:pt x="218" y="0"/>
                    <a:pt x="193" y="3"/>
                    <a:pt x="165" y="9"/>
                  </a:cubicBezTo>
                  <a:cubicBezTo>
                    <a:pt x="146" y="9"/>
                    <a:pt x="104" y="31"/>
                    <a:pt x="83" y="50"/>
                  </a:cubicBezTo>
                  <a:cubicBezTo>
                    <a:pt x="0" y="92"/>
                    <a:pt x="22" y="154"/>
                    <a:pt x="63" y="215"/>
                  </a:cubicBezTo>
                  <a:cubicBezTo>
                    <a:pt x="63" y="237"/>
                    <a:pt x="83" y="278"/>
                    <a:pt x="83" y="339"/>
                  </a:cubicBezTo>
                  <a:cubicBezTo>
                    <a:pt x="104" y="732"/>
                    <a:pt x="165" y="751"/>
                    <a:pt x="187" y="751"/>
                  </a:cubicBezTo>
                  <a:lnTo>
                    <a:pt x="228" y="751"/>
                  </a:lnTo>
                  <a:cubicBezTo>
                    <a:pt x="311" y="710"/>
                    <a:pt x="311" y="649"/>
                    <a:pt x="311" y="587"/>
                  </a:cubicBezTo>
                  <a:cubicBezTo>
                    <a:pt x="311" y="526"/>
                    <a:pt x="289" y="463"/>
                    <a:pt x="330" y="422"/>
                  </a:cubicBezTo>
                  <a:cubicBezTo>
                    <a:pt x="413" y="361"/>
                    <a:pt x="454" y="92"/>
                    <a:pt x="330" y="9"/>
                  </a:cubicBezTo>
                  <a:cubicBezTo>
                    <a:pt x="317" y="9"/>
                    <a:pt x="285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6"/>
            <p:cNvSpPr/>
            <p:nvPr/>
          </p:nvSpPr>
          <p:spPr>
            <a:xfrm>
              <a:off x="2310876" y="2600409"/>
              <a:ext cx="101519" cy="86039"/>
            </a:xfrm>
            <a:custGeom>
              <a:rect b="b" l="l" r="r" t="t"/>
              <a:pathLst>
                <a:path extrusionOk="0" h="4719" w="5568">
                  <a:moveTo>
                    <a:pt x="4516" y="0"/>
                  </a:moveTo>
                  <a:cubicBezTo>
                    <a:pt x="4454" y="0"/>
                    <a:pt x="4393" y="0"/>
                    <a:pt x="4371" y="42"/>
                  </a:cubicBezTo>
                  <a:cubicBezTo>
                    <a:pt x="4352" y="83"/>
                    <a:pt x="4269" y="83"/>
                    <a:pt x="4165" y="83"/>
                  </a:cubicBezTo>
                  <a:cubicBezTo>
                    <a:pt x="4063" y="83"/>
                    <a:pt x="3939" y="103"/>
                    <a:pt x="3877" y="144"/>
                  </a:cubicBezTo>
                  <a:cubicBezTo>
                    <a:pt x="3857" y="144"/>
                    <a:pt x="3857" y="144"/>
                    <a:pt x="3857" y="165"/>
                  </a:cubicBezTo>
                  <a:cubicBezTo>
                    <a:pt x="3815" y="185"/>
                    <a:pt x="3794" y="226"/>
                    <a:pt x="3774" y="268"/>
                  </a:cubicBezTo>
                  <a:cubicBezTo>
                    <a:pt x="3723" y="319"/>
                    <a:pt x="3700" y="356"/>
                    <a:pt x="3637" y="356"/>
                  </a:cubicBezTo>
                  <a:cubicBezTo>
                    <a:pt x="3623" y="356"/>
                    <a:pt x="3607" y="354"/>
                    <a:pt x="3588" y="350"/>
                  </a:cubicBezTo>
                  <a:cubicBezTo>
                    <a:pt x="3486" y="350"/>
                    <a:pt x="3444" y="371"/>
                    <a:pt x="3403" y="391"/>
                  </a:cubicBezTo>
                  <a:cubicBezTo>
                    <a:pt x="3382" y="413"/>
                    <a:pt x="3340" y="432"/>
                    <a:pt x="3321" y="454"/>
                  </a:cubicBezTo>
                  <a:cubicBezTo>
                    <a:pt x="3299" y="474"/>
                    <a:pt x="3279" y="495"/>
                    <a:pt x="3238" y="495"/>
                  </a:cubicBezTo>
                  <a:lnTo>
                    <a:pt x="3115" y="556"/>
                  </a:lnTo>
                  <a:cubicBezTo>
                    <a:pt x="3052" y="556"/>
                    <a:pt x="2991" y="578"/>
                    <a:pt x="2950" y="597"/>
                  </a:cubicBezTo>
                  <a:cubicBezTo>
                    <a:pt x="2867" y="660"/>
                    <a:pt x="2785" y="743"/>
                    <a:pt x="2826" y="784"/>
                  </a:cubicBezTo>
                  <a:cubicBezTo>
                    <a:pt x="2839" y="784"/>
                    <a:pt x="2862" y="793"/>
                    <a:pt x="2900" y="793"/>
                  </a:cubicBezTo>
                  <a:cubicBezTo>
                    <a:pt x="2919" y="793"/>
                    <a:pt x="2942" y="790"/>
                    <a:pt x="2969" y="784"/>
                  </a:cubicBezTo>
                  <a:cubicBezTo>
                    <a:pt x="3073" y="762"/>
                    <a:pt x="3217" y="721"/>
                    <a:pt x="3321" y="680"/>
                  </a:cubicBezTo>
                  <a:cubicBezTo>
                    <a:pt x="3362" y="680"/>
                    <a:pt x="3403" y="660"/>
                    <a:pt x="3423" y="660"/>
                  </a:cubicBezTo>
                  <a:cubicBezTo>
                    <a:pt x="3340" y="743"/>
                    <a:pt x="3258" y="927"/>
                    <a:pt x="3403" y="1010"/>
                  </a:cubicBezTo>
                  <a:cubicBezTo>
                    <a:pt x="3403" y="1010"/>
                    <a:pt x="3423" y="1010"/>
                    <a:pt x="3423" y="1031"/>
                  </a:cubicBezTo>
                  <a:lnTo>
                    <a:pt x="3403" y="1051"/>
                  </a:lnTo>
                  <a:lnTo>
                    <a:pt x="3340" y="1051"/>
                  </a:lnTo>
                  <a:cubicBezTo>
                    <a:pt x="3321" y="1051"/>
                    <a:pt x="3258" y="1051"/>
                    <a:pt x="3238" y="1010"/>
                  </a:cubicBezTo>
                  <a:cubicBezTo>
                    <a:pt x="3176" y="927"/>
                    <a:pt x="3032" y="908"/>
                    <a:pt x="2908" y="908"/>
                  </a:cubicBezTo>
                  <a:cubicBezTo>
                    <a:pt x="2826" y="908"/>
                    <a:pt x="2743" y="908"/>
                    <a:pt x="2661" y="886"/>
                  </a:cubicBezTo>
                  <a:cubicBezTo>
                    <a:pt x="2643" y="880"/>
                    <a:pt x="2625" y="878"/>
                    <a:pt x="2607" y="878"/>
                  </a:cubicBezTo>
                  <a:cubicBezTo>
                    <a:pt x="2564" y="878"/>
                    <a:pt x="2525" y="892"/>
                    <a:pt x="2496" y="908"/>
                  </a:cubicBezTo>
                  <a:cubicBezTo>
                    <a:pt x="2392" y="969"/>
                    <a:pt x="2392" y="1133"/>
                    <a:pt x="2557" y="1237"/>
                  </a:cubicBezTo>
                  <a:cubicBezTo>
                    <a:pt x="2722" y="1361"/>
                    <a:pt x="2722" y="1773"/>
                    <a:pt x="2661" y="1834"/>
                  </a:cubicBezTo>
                  <a:cubicBezTo>
                    <a:pt x="2557" y="1793"/>
                    <a:pt x="2227" y="1422"/>
                    <a:pt x="2268" y="1298"/>
                  </a:cubicBezTo>
                  <a:cubicBezTo>
                    <a:pt x="2290" y="1216"/>
                    <a:pt x="2249" y="1175"/>
                    <a:pt x="2207" y="1175"/>
                  </a:cubicBezTo>
                  <a:cubicBezTo>
                    <a:pt x="2181" y="1157"/>
                    <a:pt x="2144" y="1151"/>
                    <a:pt x="2104" y="1151"/>
                  </a:cubicBezTo>
                  <a:cubicBezTo>
                    <a:pt x="2048" y="1151"/>
                    <a:pt x="1986" y="1163"/>
                    <a:pt x="1939" y="1175"/>
                  </a:cubicBezTo>
                  <a:cubicBezTo>
                    <a:pt x="1933" y="1180"/>
                    <a:pt x="1925" y="1183"/>
                    <a:pt x="1914" y="1183"/>
                  </a:cubicBezTo>
                  <a:cubicBezTo>
                    <a:pt x="1885" y="1183"/>
                    <a:pt x="1840" y="1164"/>
                    <a:pt x="1795" y="1133"/>
                  </a:cubicBezTo>
                  <a:cubicBezTo>
                    <a:pt x="1767" y="1120"/>
                    <a:pt x="1719" y="1096"/>
                    <a:pt x="1671" y="1096"/>
                  </a:cubicBezTo>
                  <a:cubicBezTo>
                    <a:pt x="1650" y="1096"/>
                    <a:pt x="1628" y="1101"/>
                    <a:pt x="1609" y="1114"/>
                  </a:cubicBezTo>
                  <a:lnTo>
                    <a:pt x="1589" y="1133"/>
                  </a:lnTo>
                  <a:cubicBezTo>
                    <a:pt x="1567" y="1175"/>
                    <a:pt x="1589" y="1237"/>
                    <a:pt x="1609" y="1298"/>
                  </a:cubicBezTo>
                  <a:cubicBezTo>
                    <a:pt x="1630" y="1320"/>
                    <a:pt x="1630" y="1381"/>
                    <a:pt x="1630" y="1381"/>
                  </a:cubicBezTo>
                  <a:lnTo>
                    <a:pt x="1609" y="1381"/>
                  </a:lnTo>
                  <a:cubicBezTo>
                    <a:pt x="1567" y="1381"/>
                    <a:pt x="1506" y="1381"/>
                    <a:pt x="1424" y="1422"/>
                  </a:cubicBezTo>
                  <a:cubicBezTo>
                    <a:pt x="1300" y="1505"/>
                    <a:pt x="1177" y="1650"/>
                    <a:pt x="1196" y="1732"/>
                  </a:cubicBezTo>
                  <a:cubicBezTo>
                    <a:pt x="1218" y="1773"/>
                    <a:pt x="1238" y="1773"/>
                    <a:pt x="1259" y="1793"/>
                  </a:cubicBezTo>
                  <a:cubicBezTo>
                    <a:pt x="1320" y="1793"/>
                    <a:pt x="1402" y="1815"/>
                    <a:pt x="1465" y="1815"/>
                  </a:cubicBezTo>
                  <a:cubicBezTo>
                    <a:pt x="1567" y="1834"/>
                    <a:pt x="1691" y="1856"/>
                    <a:pt x="1713" y="1876"/>
                  </a:cubicBezTo>
                  <a:lnTo>
                    <a:pt x="1691" y="1876"/>
                  </a:lnTo>
                  <a:cubicBezTo>
                    <a:pt x="1671" y="1897"/>
                    <a:pt x="1589" y="1897"/>
                    <a:pt x="1506" y="1917"/>
                  </a:cubicBezTo>
                  <a:cubicBezTo>
                    <a:pt x="1383" y="1917"/>
                    <a:pt x="1259" y="1917"/>
                    <a:pt x="1196" y="1958"/>
                  </a:cubicBezTo>
                  <a:cubicBezTo>
                    <a:pt x="1177" y="1980"/>
                    <a:pt x="1155" y="1999"/>
                    <a:pt x="1155" y="2021"/>
                  </a:cubicBezTo>
                  <a:cubicBezTo>
                    <a:pt x="1135" y="2082"/>
                    <a:pt x="1218" y="2145"/>
                    <a:pt x="1279" y="2186"/>
                  </a:cubicBezTo>
                  <a:cubicBezTo>
                    <a:pt x="1341" y="2247"/>
                    <a:pt x="1383" y="2288"/>
                    <a:pt x="1341" y="2309"/>
                  </a:cubicBezTo>
                  <a:lnTo>
                    <a:pt x="1320" y="2329"/>
                  </a:lnTo>
                  <a:cubicBezTo>
                    <a:pt x="1279" y="2351"/>
                    <a:pt x="1196" y="2392"/>
                    <a:pt x="1135" y="2412"/>
                  </a:cubicBezTo>
                  <a:cubicBezTo>
                    <a:pt x="1073" y="2453"/>
                    <a:pt x="866" y="2577"/>
                    <a:pt x="990" y="2639"/>
                  </a:cubicBezTo>
                  <a:cubicBezTo>
                    <a:pt x="1012" y="2659"/>
                    <a:pt x="1031" y="2659"/>
                    <a:pt x="1031" y="2681"/>
                  </a:cubicBezTo>
                  <a:cubicBezTo>
                    <a:pt x="1031" y="2722"/>
                    <a:pt x="970" y="2742"/>
                    <a:pt x="888" y="2742"/>
                  </a:cubicBezTo>
                  <a:cubicBezTo>
                    <a:pt x="847" y="2742"/>
                    <a:pt x="805" y="2763"/>
                    <a:pt x="743" y="2783"/>
                  </a:cubicBezTo>
                  <a:cubicBezTo>
                    <a:pt x="682" y="2824"/>
                    <a:pt x="599" y="2907"/>
                    <a:pt x="640" y="2928"/>
                  </a:cubicBezTo>
                  <a:cubicBezTo>
                    <a:pt x="640" y="2948"/>
                    <a:pt x="660" y="2948"/>
                    <a:pt x="701" y="2948"/>
                  </a:cubicBezTo>
                  <a:lnTo>
                    <a:pt x="640" y="3010"/>
                  </a:lnTo>
                  <a:cubicBezTo>
                    <a:pt x="558" y="3113"/>
                    <a:pt x="476" y="3195"/>
                    <a:pt x="558" y="3258"/>
                  </a:cubicBezTo>
                  <a:cubicBezTo>
                    <a:pt x="578" y="3258"/>
                    <a:pt x="599" y="3258"/>
                    <a:pt x="619" y="3278"/>
                  </a:cubicBezTo>
                  <a:cubicBezTo>
                    <a:pt x="682" y="3299"/>
                    <a:pt x="784" y="3340"/>
                    <a:pt x="784" y="3382"/>
                  </a:cubicBezTo>
                  <a:cubicBezTo>
                    <a:pt x="784" y="3401"/>
                    <a:pt x="764" y="3401"/>
                    <a:pt x="743" y="3423"/>
                  </a:cubicBezTo>
                  <a:cubicBezTo>
                    <a:pt x="723" y="3423"/>
                    <a:pt x="723" y="3423"/>
                    <a:pt x="723" y="3443"/>
                  </a:cubicBezTo>
                  <a:cubicBezTo>
                    <a:pt x="599" y="3505"/>
                    <a:pt x="537" y="3670"/>
                    <a:pt x="619" y="3731"/>
                  </a:cubicBezTo>
                  <a:cubicBezTo>
                    <a:pt x="634" y="3746"/>
                    <a:pt x="659" y="3761"/>
                    <a:pt x="702" y="3761"/>
                  </a:cubicBezTo>
                  <a:cubicBezTo>
                    <a:pt x="720" y="3761"/>
                    <a:pt x="740" y="3758"/>
                    <a:pt x="764" y="3753"/>
                  </a:cubicBezTo>
                  <a:lnTo>
                    <a:pt x="805" y="3753"/>
                  </a:lnTo>
                  <a:cubicBezTo>
                    <a:pt x="825" y="3772"/>
                    <a:pt x="723" y="3876"/>
                    <a:pt x="578" y="3979"/>
                  </a:cubicBezTo>
                  <a:cubicBezTo>
                    <a:pt x="558" y="3979"/>
                    <a:pt x="537" y="4000"/>
                    <a:pt x="517" y="4000"/>
                  </a:cubicBezTo>
                  <a:cubicBezTo>
                    <a:pt x="372" y="4061"/>
                    <a:pt x="372" y="4124"/>
                    <a:pt x="393" y="4144"/>
                  </a:cubicBezTo>
                  <a:cubicBezTo>
                    <a:pt x="413" y="4185"/>
                    <a:pt x="495" y="4185"/>
                    <a:pt x="640" y="4185"/>
                  </a:cubicBezTo>
                  <a:cubicBezTo>
                    <a:pt x="660" y="4185"/>
                    <a:pt x="682" y="4185"/>
                    <a:pt x="682" y="4206"/>
                  </a:cubicBezTo>
                  <a:cubicBezTo>
                    <a:pt x="701" y="4226"/>
                    <a:pt x="640" y="4289"/>
                    <a:pt x="537" y="4350"/>
                  </a:cubicBezTo>
                  <a:cubicBezTo>
                    <a:pt x="454" y="4391"/>
                    <a:pt x="393" y="4412"/>
                    <a:pt x="330" y="4432"/>
                  </a:cubicBezTo>
                  <a:lnTo>
                    <a:pt x="146" y="4495"/>
                  </a:lnTo>
                  <a:cubicBezTo>
                    <a:pt x="22" y="4556"/>
                    <a:pt x="1" y="4638"/>
                    <a:pt x="83" y="4701"/>
                  </a:cubicBezTo>
                  <a:cubicBezTo>
                    <a:pt x="102" y="4714"/>
                    <a:pt x="124" y="4719"/>
                    <a:pt x="147" y="4719"/>
                  </a:cubicBezTo>
                  <a:cubicBezTo>
                    <a:pt x="199" y="4719"/>
                    <a:pt x="260" y="4694"/>
                    <a:pt x="330" y="4680"/>
                  </a:cubicBezTo>
                  <a:cubicBezTo>
                    <a:pt x="434" y="4660"/>
                    <a:pt x="578" y="4619"/>
                    <a:pt x="764" y="4619"/>
                  </a:cubicBezTo>
                  <a:cubicBezTo>
                    <a:pt x="812" y="4622"/>
                    <a:pt x="863" y="4623"/>
                    <a:pt x="915" y="4623"/>
                  </a:cubicBezTo>
                  <a:cubicBezTo>
                    <a:pt x="1176" y="4623"/>
                    <a:pt x="1468" y="4583"/>
                    <a:pt x="1589" y="4515"/>
                  </a:cubicBezTo>
                  <a:cubicBezTo>
                    <a:pt x="1630" y="4495"/>
                    <a:pt x="1650" y="4454"/>
                    <a:pt x="1650" y="4432"/>
                  </a:cubicBezTo>
                  <a:cubicBezTo>
                    <a:pt x="1650" y="4371"/>
                    <a:pt x="1567" y="4330"/>
                    <a:pt x="1506" y="4309"/>
                  </a:cubicBezTo>
                  <a:cubicBezTo>
                    <a:pt x="1485" y="4289"/>
                    <a:pt x="1444" y="4267"/>
                    <a:pt x="1424" y="4247"/>
                  </a:cubicBezTo>
                  <a:cubicBezTo>
                    <a:pt x="1424" y="4226"/>
                    <a:pt x="1506" y="4206"/>
                    <a:pt x="1650" y="4165"/>
                  </a:cubicBezTo>
                  <a:cubicBezTo>
                    <a:pt x="1856" y="4102"/>
                    <a:pt x="2021" y="4041"/>
                    <a:pt x="2125" y="3979"/>
                  </a:cubicBezTo>
                  <a:cubicBezTo>
                    <a:pt x="2207" y="3937"/>
                    <a:pt x="2227" y="3896"/>
                    <a:pt x="2207" y="3876"/>
                  </a:cubicBezTo>
                  <a:cubicBezTo>
                    <a:pt x="2186" y="3835"/>
                    <a:pt x="2125" y="3814"/>
                    <a:pt x="2001" y="3814"/>
                  </a:cubicBezTo>
                  <a:cubicBezTo>
                    <a:pt x="1754" y="3814"/>
                    <a:pt x="1548" y="3772"/>
                    <a:pt x="1485" y="3711"/>
                  </a:cubicBezTo>
                  <a:cubicBezTo>
                    <a:pt x="1465" y="3690"/>
                    <a:pt x="1465" y="3670"/>
                    <a:pt x="1506" y="3649"/>
                  </a:cubicBezTo>
                  <a:cubicBezTo>
                    <a:pt x="1567" y="3588"/>
                    <a:pt x="1526" y="3566"/>
                    <a:pt x="1506" y="3547"/>
                  </a:cubicBezTo>
                  <a:cubicBezTo>
                    <a:pt x="1465" y="3525"/>
                    <a:pt x="1444" y="3525"/>
                    <a:pt x="1506" y="3443"/>
                  </a:cubicBezTo>
                  <a:cubicBezTo>
                    <a:pt x="1567" y="3340"/>
                    <a:pt x="1548" y="3217"/>
                    <a:pt x="1424" y="3175"/>
                  </a:cubicBezTo>
                  <a:cubicBezTo>
                    <a:pt x="1400" y="3163"/>
                    <a:pt x="1363" y="3151"/>
                    <a:pt x="1312" y="3151"/>
                  </a:cubicBezTo>
                  <a:cubicBezTo>
                    <a:pt x="1274" y="3151"/>
                    <a:pt x="1229" y="3158"/>
                    <a:pt x="1177" y="3175"/>
                  </a:cubicBezTo>
                  <a:cubicBezTo>
                    <a:pt x="1073" y="3236"/>
                    <a:pt x="1012" y="3236"/>
                    <a:pt x="990" y="3236"/>
                  </a:cubicBezTo>
                  <a:cubicBezTo>
                    <a:pt x="970" y="3217"/>
                    <a:pt x="990" y="3175"/>
                    <a:pt x="1031" y="3154"/>
                  </a:cubicBezTo>
                  <a:cubicBezTo>
                    <a:pt x="1073" y="3134"/>
                    <a:pt x="1135" y="3113"/>
                    <a:pt x="1196" y="3113"/>
                  </a:cubicBezTo>
                  <a:cubicBezTo>
                    <a:pt x="1341" y="3071"/>
                    <a:pt x="1444" y="3030"/>
                    <a:pt x="1526" y="2989"/>
                  </a:cubicBezTo>
                  <a:cubicBezTo>
                    <a:pt x="1609" y="2928"/>
                    <a:pt x="1691" y="2887"/>
                    <a:pt x="1897" y="2887"/>
                  </a:cubicBezTo>
                  <a:cubicBezTo>
                    <a:pt x="1983" y="2882"/>
                    <a:pt x="2052" y="2879"/>
                    <a:pt x="2110" y="2879"/>
                  </a:cubicBezTo>
                  <a:cubicBezTo>
                    <a:pt x="2316" y="2879"/>
                    <a:pt x="2364" y="2914"/>
                    <a:pt x="2414" y="3010"/>
                  </a:cubicBezTo>
                  <a:cubicBezTo>
                    <a:pt x="2433" y="3010"/>
                    <a:pt x="2455" y="3052"/>
                    <a:pt x="2496" y="3052"/>
                  </a:cubicBezTo>
                  <a:cubicBezTo>
                    <a:pt x="2537" y="3052"/>
                    <a:pt x="2557" y="3030"/>
                    <a:pt x="2598" y="3010"/>
                  </a:cubicBezTo>
                  <a:cubicBezTo>
                    <a:pt x="2650" y="2985"/>
                    <a:pt x="2693" y="2967"/>
                    <a:pt x="2739" y="2967"/>
                  </a:cubicBezTo>
                  <a:cubicBezTo>
                    <a:pt x="2766" y="2967"/>
                    <a:pt x="2795" y="2973"/>
                    <a:pt x="2826" y="2989"/>
                  </a:cubicBezTo>
                  <a:cubicBezTo>
                    <a:pt x="2887" y="3010"/>
                    <a:pt x="2928" y="3030"/>
                    <a:pt x="2950" y="3071"/>
                  </a:cubicBezTo>
                  <a:cubicBezTo>
                    <a:pt x="3003" y="3112"/>
                    <a:pt x="3057" y="3153"/>
                    <a:pt x="3174" y="3153"/>
                  </a:cubicBezTo>
                  <a:cubicBezTo>
                    <a:pt x="3236" y="3153"/>
                    <a:pt x="3316" y="3141"/>
                    <a:pt x="3423" y="3113"/>
                  </a:cubicBezTo>
                  <a:cubicBezTo>
                    <a:pt x="3510" y="3090"/>
                    <a:pt x="3615" y="3081"/>
                    <a:pt x="3728" y="3081"/>
                  </a:cubicBezTo>
                  <a:cubicBezTo>
                    <a:pt x="4124" y="3081"/>
                    <a:pt x="4614" y="3198"/>
                    <a:pt x="4742" y="3278"/>
                  </a:cubicBezTo>
                  <a:cubicBezTo>
                    <a:pt x="4764" y="3299"/>
                    <a:pt x="4825" y="3319"/>
                    <a:pt x="4866" y="3319"/>
                  </a:cubicBezTo>
                  <a:cubicBezTo>
                    <a:pt x="4949" y="3319"/>
                    <a:pt x="5053" y="3299"/>
                    <a:pt x="5114" y="3258"/>
                  </a:cubicBezTo>
                  <a:cubicBezTo>
                    <a:pt x="5176" y="3217"/>
                    <a:pt x="5217" y="3175"/>
                    <a:pt x="5196" y="3134"/>
                  </a:cubicBezTo>
                  <a:cubicBezTo>
                    <a:pt x="5176" y="3093"/>
                    <a:pt x="5237" y="3010"/>
                    <a:pt x="5278" y="2928"/>
                  </a:cubicBezTo>
                  <a:cubicBezTo>
                    <a:pt x="5341" y="2846"/>
                    <a:pt x="5382" y="2804"/>
                    <a:pt x="5361" y="2783"/>
                  </a:cubicBezTo>
                  <a:lnTo>
                    <a:pt x="5320" y="2783"/>
                  </a:lnTo>
                  <a:cubicBezTo>
                    <a:pt x="5308" y="2777"/>
                    <a:pt x="5292" y="2775"/>
                    <a:pt x="5274" y="2775"/>
                  </a:cubicBezTo>
                  <a:cubicBezTo>
                    <a:pt x="5231" y="2775"/>
                    <a:pt x="5172" y="2789"/>
                    <a:pt x="5114" y="2804"/>
                  </a:cubicBezTo>
                  <a:cubicBezTo>
                    <a:pt x="5053" y="2824"/>
                    <a:pt x="4970" y="2846"/>
                    <a:pt x="4949" y="2846"/>
                  </a:cubicBezTo>
                  <a:lnTo>
                    <a:pt x="4949" y="2824"/>
                  </a:lnTo>
                  <a:cubicBezTo>
                    <a:pt x="4970" y="2804"/>
                    <a:pt x="5031" y="2763"/>
                    <a:pt x="5114" y="2722"/>
                  </a:cubicBezTo>
                  <a:cubicBezTo>
                    <a:pt x="5155" y="2700"/>
                    <a:pt x="5217" y="2681"/>
                    <a:pt x="5237" y="2659"/>
                  </a:cubicBezTo>
                  <a:cubicBezTo>
                    <a:pt x="5300" y="2618"/>
                    <a:pt x="5382" y="2577"/>
                    <a:pt x="5341" y="2535"/>
                  </a:cubicBezTo>
                  <a:cubicBezTo>
                    <a:pt x="5320" y="2494"/>
                    <a:pt x="5361" y="2433"/>
                    <a:pt x="5402" y="2351"/>
                  </a:cubicBezTo>
                  <a:cubicBezTo>
                    <a:pt x="5485" y="2247"/>
                    <a:pt x="5567" y="2103"/>
                    <a:pt x="5424" y="2041"/>
                  </a:cubicBezTo>
                  <a:cubicBezTo>
                    <a:pt x="5391" y="2025"/>
                    <a:pt x="5359" y="2019"/>
                    <a:pt x="5328" y="2019"/>
                  </a:cubicBezTo>
                  <a:cubicBezTo>
                    <a:pt x="5241" y="2019"/>
                    <a:pt x="5165" y="2067"/>
                    <a:pt x="5135" y="2082"/>
                  </a:cubicBezTo>
                  <a:cubicBezTo>
                    <a:pt x="5094" y="2103"/>
                    <a:pt x="5031" y="2145"/>
                    <a:pt x="4990" y="2164"/>
                  </a:cubicBezTo>
                  <a:cubicBezTo>
                    <a:pt x="4970" y="2206"/>
                    <a:pt x="4929" y="2227"/>
                    <a:pt x="4907" y="2227"/>
                  </a:cubicBezTo>
                  <a:lnTo>
                    <a:pt x="4888" y="2247"/>
                  </a:lnTo>
                  <a:cubicBezTo>
                    <a:pt x="4866" y="2227"/>
                    <a:pt x="4825" y="2227"/>
                    <a:pt x="4764" y="2206"/>
                  </a:cubicBezTo>
                  <a:cubicBezTo>
                    <a:pt x="4681" y="2206"/>
                    <a:pt x="4516" y="2247"/>
                    <a:pt x="4269" y="2371"/>
                  </a:cubicBezTo>
                  <a:cubicBezTo>
                    <a:pt x="4050" y="2510"/>
                    <a:pt x="3871" y="2572"/>
                    <a:pt x="3784" y="2596"/>
                  </a:cubicBezTo>
                  <a:lnTo>
                    <a:pt x="3784" y="2596"/>
                  </a:lnTo>
                  <a:cubicBezTo>
                    <a:pt x="3789" y="2593"/>
                    <a:pt x="3794" y="2588"/>
                    <a:pt x="3794" y="2577"/>
                  </a:cubicBezTo>
                  <a:cubicBezTo>
                    <a:pt x="3835" y="2535"/>
                    <a:pt x="3918" y="2494"/>
                    <a:pt x="4022" y="2433"/>
                  </a:cubicBezTo>
                  <a:cubicBezTo>
                    <a:pt x="4248" y="2309"/>
                    <a:pt x="4536" y="2164"/>
                    <a:pt x="4742" y="2082"/>
                  </a:cubicBezTo>
                  <a:cubicBezTo>
                    <a:pt x="4846" y="2041"/>
                    <a:pt x="4949" y="1999"/>
                    <a:pt x="5031" y="1958"/>
                  </a:cubicBezTo>
                  <a:cubicBezTo>
                    <a:pt x="5155" y="1876"/>
                    <a:pt x="5217" y="1815"/>
                    <a:pt x="5176" y="1773"/>
                  </a:cubicBezTo>
                  <a:cubicBezTo>
                    <a:pt x="5155" y="1732"/>
                    <a:pt x="5094" y="1711"/>
                    <a:pt x="4990" y="1711"/>
                  </a:cubicBezTo>
                  <a:cubicBezTo>
                    <a:pt x="4784" y="1711"/>
                    <a:pt x="4599" y="1793"/>
                    <a:pt x="4434" y="1876"/>
                  </a:cubicBezTo>
                  <a:cubicBezTo>
                    <a:pt x="4289" y="1938"/>
                    <a:pt x="4165" y="1999"/>
                    <a:pt x="4022" y="1999"/>
                  </a:cubicBezTo>
                  <a:cubicBezTo>
                    <a:pt x="4000" y="1997"/>
                    <a:pt x="3979" y="1996"/>
                    <a:pt x="3957" y="1996"/>
                  </a:cubicBezTo>
                  <a:cubicBezTo>
                    <a:pt x="3814" y="1996"/>
                    <a:pt x="3673" y="2049"/>
                    <a:pt x="3547" y="2103"/>
                  </a:cubicBezTo>
                  <a:cubicBezTo>
                    <a:pt x="3446" y="2137"/>
                    <a:pt x="3346" y="2170"/>
                    <a:pt x="3268" y="2170"/>
                  </a:cubicBezTo>
                  <a:cubicBezTo>
                    <a:pt x="3249" y="2170"/>
                    <a:pt x="3232" y="2168"/>
                    <a:pt x="3217" y="2164"/>
                  </a:cubicBezTo>
                  <a:cubicBezTo>
                    <a:pt x="3115" y="2123"/>
                    <a:pt x="3052" y="2082"/>
                    <a:pt x="3052" y="2062"/>
                  </a:cubicBezTo>
                  <a:cubicBezTo>
                    <a:pt x="3032" y="2041"/>
                    <a:pt x="3052" y="2041"/>
                    <a:pt x="3052" y="2021"/>
                  </a:cubicBezTo>
                  <a:cubicBezTo>
                    <a:pt x="3073" y="2021"/>
                    <a:pt x="3115" y="1999"/>
                    <a:pt x="3238" y="1999"/>
                  </a:cubicBezTo>
                  <a:cubicBezTo>
                    <a:pt x="3444" y="1999"/>
                    <a:pt x="3629" y="1938"/>
                    <a:pt x="3733" y="1876"/>
                  </a:cubicBezTo>
                  <a:cubicBezTo>
                    <a:pt x="3794" y="1856"/>
                    <a:pt x="3815" y="1815"/>
                    <a:pt x="3794" y="1793"/>
                  </a:cubicBezTo>
                  <a:cubicBezTo>
                    <a:pt x="3794" y="1773"/>
                    <a:pt x="3753" y="1773"/>
                    <a:pt x="3670" y="1752"/>
                  </a:cubicBezTo>
                  <a:cubicBezTo>
                    <a:pt x="3527" y="1752"/>
                    <a:pt x="3423" y="1711"/>
                    <a:pt x="3403" y="1670"/>
                  </a:cubicBezTo>
                  <a:cubicBezTo>
                    <a:pt x="3382" y="1650"/>
                    <a:pt x="3403" y="1628"/>
                    <a:pt x="3464" y="1608"/>
                  </a:cubicBezTo>
                  <a:cubicBezTo>
                    <a:pt x="3483" y="1602"/>
                    <a:pt x="3501" y="1600"/>
                    <a:pt x="3519" y="1600"/>
                  </a:cubicBezTo>
                  <a:cubicBezTo>
                    <a:pt x="3561" y="1600"/>
                    <a:pt x="3600" y="1614"/>
                    <a:pt x="3629" y="1628"/>
                  </a:cubicBezTo>
                  <a:cubicBezTo>
                    <a:pt x="3677" y="1628"/>
                    <a:pt x="3717" y="1642"/>
                    <a:pt x="3763" y="1642"/>
                  </a:cubicBezTo>
                  <a:cubicBezTo>
                    <a:pt x="3797" y="1642"/>
                    <a:pt x="3833" y="1634"/>
                    <a:pt x="3877" y="1608"/>
                  </a:cubicBezTo>
                  <a:cubicBezTo>
                    <a:pt x="3877" y="1608"/>
                    <a:pt x="3898" y="1608"/>
                    <a:pt x="3898" y="1587"/>
                  </a:cubicBezTo>
                  <a:cubicBezTo>
                    <a:pt x="3929" y="1571"/>
                    <a:pt x="3960" y="1565"/>
                    <a:pt x="3994" y="1565"/>
                  </a:cubicBezTo>
                  <a:cubicBezTo>
                    <a:pt x="4049" y="1565"/>
                    <a:pt x="4110" y="1583"/>
                    <a:pt x="4187" y="1608"/>
                  </a:cubicBezTo>
                  <a:cubicBezTo>
                    <a:pt x="4270" y="1625"/>
                    <a:pt x="4354" y="1655"/>
                    <a:pt x="4438" y="1655"/>
                  </a:cubicBezTo>
                  <a:cubicBezTo>
                    <a:pt x="4457" y="1655"/>
                    <a:pt x="4476" y="1653"/>
                    <a:pt x="4495" y="1650"/>
                  </a:cubicBezTo>
                  <a:cubicBezTo>
                    <a:pt x="4619" y="1628"/>
                    <a:pt x="4764" y="1587"/>
                    <a:pt x="4888" y="1505"/>
                  </a:cubicBezTo>
                  <a:cubicBezTo>
                    <a:pt x="5031" y="1422"/>
                    <a:pt x="5135" y="1320"/>
                    <a:pt x="5135" y="1237"/>
                  </a:cubicBezTo>
                  <a:cubicBezTo>
                    <a:pt x="5135" y="1196"/>
                    <a:pt x="5155" y="1133"/>
                    <a:pt x="5176" y="1072"/>
                  </a:cubicBezTo>
                  <a:cubicBezTo>
                    <a:pt x="5217" y="908"/>
                    <a:pt x="5278" y="721"/>
                    <a:pt x="5072" y="660"/>
                  </a:cubicBezTo>
                  <a:cubicBezTo>
                    <a:pt x="4949" y="619"/>
                    <a:pt x="4764" y="619"/>
                    <a:pt x="4619" y="619"/>
                  </a:cubicBezTo>
                  <a:cubicBezTo>
                    <a:pt x="4516" y="619"/>
                    <a:pt x="4371" y="619"/>
                    <a:pt x="4352" y="597"/>
                  </a:cubicBezTo>
                  <a:lnTo>
                    <a:pt x="4371" y="578"/>
                  </a:lnTo>
                  <a:cubicBezTo>
                    <a:pt x="4413" y="536"/>
                    <a:pt x="4536" y="515"/>
                    <a:pt x="4640" y="515"/>
                  </a:cubicBezTo>
                  <a:cubicBezTo>
                    <a:pt x="4723" y="495"/>
                    <a:pt x="4805" y="495"/>
                    <a:pt x="4846" y="454"/>
                  </a:cubicBezTo>
                  <a:cubicBezTo>
                    <a:pt x="4907" y="432"/>
                    <a:pt x="4929" y="371"/>
                    <a:pt x="4888" y="309"/>
                  </a:cubicBezTo>
                  <a:cubicBezTo>
                    <a:pt x="4825" y="144"/>
                    <a:pt x="4660" y="42"/>
                    <a:pt x="4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6"/>
            <p:cNvSpPr/>
            <p:nvPr/>
          </p:nvSpPr>
          <p:spPr>
            <a:xfrm>
              <a:off x="1140313" y="3609614"/>
              <a:ext cx="27093" cy="17923"/>
            </a:xfrm>
            <a:custGeom>
              <a:rect b="b" l="l" r="r" t="t"/>
              <a:pathLst>
                <a:path extrusionOk="0" h="983" w="1486">
                  <a:moveTo>
                    <a:pt x="1391" y="1"/>
                  </a:moveTo>
                  <a:cubicBezTo>
                    <a:pt x="1309" y="1"/>
                    <a:pt x="1189" y="59"/>
                    <a:pt x="990" y="150"/>
                  </a:cubicBezTo>
                  <a:cubicBezTo>
                    <a:pt x="867" y="211"/>
                    <a:pt x="743" y="273"/>
                    <a:pt x="702" y="273"/>
                  </a:cubicBezTo>
                  <a:cubicBezTo>
                    <a:pt x="661" y="273"/>
                    <a:pt x="641" y="293"/>
                    <a:pt x="600" y="315"/>
                  </a:cubicBezTo>
                  <a:cubicBezTo>
                    <a:pt x="413" y="417"/>
                    <a:pt x="1" y="892"/>
                    <a:pt x="124" y="953"/>
                  </a:cubicBezTo>
                  <a:cubicBezTo>
                    <a:pt x="154" y="968"/>
                    <a:pt x="204" y="982"/>
                    <a:pt x="267" y="982"/>
                  </a:cubicBezTo>
                  <a:cubicBezTo>
                    <a:pt x="294" y="982"/>
                    <a:pt x="322" y="980"/>
                    <a:pt x="352" y="974"/>
                  </a:cubicBezTo>
                  <a:cubicBezTo>
                    <a:pt x="435" y="953"/>
                    <a:pt x="537" y="912"/>
                    <a:pt x="619" y="870"/>
                  </a:cubicBezTo>
                  <a:cubicBezTo>
                    <a:pt x="702" y="809"/>
                    <a:pt x="784" y="747"/>
                    <a:pt x="806" y="664"/>
                  </a:cubicBezTo>
                  <a:cubicBezTo>
                    <a:pt x="847" y="582"/>
                    <a:pt x="1032" y="458"/>
                    <a:pt x="1177" y="356"/>
                  </a:cubicBezTo>
                  <a:cubicBezTo>
                    <a:pt x="1342" y="232"/>
                    <a:pt x="1485" y="128"/>
                    <a:pt x="1485" y="67"/>
                  </a:cubicBezTo>
                  <a:cubicBezTo>
                    <a:pt x="1485" y="46"/>
                    <a:pt x="1465" y="26"/>
                    <a:pt x="1424" y="4"/>
                  </a:cubicBezTo>
                  <a:cubicBezTo>
                    <a:pt x="1414" y="2"/>
                    <a:pt x="1403" y="1"/>
                    <a:pt x="1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6"/>
            <p:cNvSpPr/>
            <p:nvPr/>
          </p:nvSpPr>
          <p:spPr>
            <a:xfrm>
              <a:off x="1943236" y="3524650"/>
              <a:ext cx="34605" cy="11924"/>
            </a:xfrm>
            <a:custGeom>
              <a:rect b="b" l="l" r="r" t="t"/>
              <a:pathLst>
                <a:path extrusionOk="0" h="654" w="1898">
                  <a:moveTo>
                    <a:pt x="1248" y="0"/>
                  </a:moveTo>
                  <a:cubicBezTo>
                    <a:pt x="1195" y="0"/>
                    <a:pt x="1143" y="8"/>
                    <a:pt x="1094" y="26"/>
                  </a:cubicBezTo>
                  <a:cubicBezTo>
                    <a:pt x="1012" y="46"/>
                    <a:pt x="949" y="87"/>
                    <a:pt x="888" y="129"/>
                  </a:cubicBezTo>
                  <a:cubicBezTo>
                    <a:pt x="784" y="174"/>
                    <a:pt x="723" y="208"/>
                    <a:pt x="658" y="208"/>
                  </a:cubicBezTo>
                  <a:cubicBezTo>
                    <a:pt x="633" y="208"/>
                    <a:pt x="607" y="203"/>
                    <a:pt x="578" y="191"/>
                  </a:cubicBezTo>
                  <a:cubicBezTo>
                    <a:pt x="556" y="188"/>
                    <a:pt x="533" y="186"/>
                    <a:pt x="509" y="186"/>
                  </a:cubicBezTo>
                  <a:cubicBezTo>
                    <a:pt x="404" y="186"/>
                    <a:pt x="292" y="223"/>
                    <a:pt x="207" y="274"/>
                  </a:cubicBezTo>
                  <a:cubicBezTo>
                    <a:pt x="83" y="356"/>
                    <a:pt x="1" y="459"/>
                    <a:pt x="125" y="521"/>
                  </a:cubicBezTo>
                  <a:cubicBezTo>
                    <a:pt x="229" y="582"/>
                    <a:pt x="352" y="624"/>
                    <a:pt x="517" y="645"/>
                  </a:cubicBezTo>
                  <a:cubicBezTo>
                    <a:pt x="559" y="651"/>
                    <a:pt x="599" y="653"/>
                    <a:pt x="637" y="653"/>
                  </a:cubicBezTo>
                  <a:cubicBezTo>
                    <a:pt x="729" y="653"/>
                    <a:pt x="808" y="639"/>
                    <a:pt x="867" y="624"/>
                  </a:cubicBezTo>
                  <a:cubicBezTo>
                    <a:pt x="888" y="604"/>
                    <a:pt x="888" y="582"/>
                    <a:pt x="908" y="582"/>
                  </a:cubicBezTo>
                  <a:cubicBezTo>
                    <a:pt x="908" y="541"/>
                    <a:pt x="949" y="521"/>
                    <a:pt x="991" y="500"/>
                  </a:cubicBezTo>
                  <a:cubicBezTo>
                    <a:pt x="1065" y="456"/>
                    <a:pt x="1172" y="422"/>
                    <a:pt x="1279" y="422"/>
                  </a:cubicBezTo>
                  <a:cubicBezTo>
                    <a:pt x="1321" y="422"/>
                    <a:pt x="1363" y="427"/>
                    <a:pt x="1403" y="439"/>
                  </a:cubicBezTo>
                  <a:cubicBezTo>
                    <a:pt x="1465" y="469"/>
                    <a:pt x="1527" y="485"/>
                    <a:pt x="1583" y="485"/>
                  </a:cubicBezTo>
                  <a:cubicBezTo>
                    <a:pt x="1640" y="485"/>
                    <a:pt x="1692" y="469"/>
                    <a:pt x="1733" y="439"/>
                  </a:cubicBezTo>
                  <a:cubicBezTo>
                    <a:pt x="1754" y="417"/>
                    <a:pt x="1795" y="398"/>
                    <a:pt x="1815" y="356"/>
                  </a:cubicBezTo>
                  <a:cubicBezTo>
                    <a:pt x="1898" y="274"/>
                    <a:pt x="1754" y="170"/>
                    <a:pt x="1609" y="87"/>
                  </a:cubicBezTo>
                  <a:cubicBezTo>
                    <a:pt x="1508" y="44"/>
                    <a:pt x="1375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6"/>
            <p:cNvSpPr/>
            <p:nvPr/>
          </p:nvSpPr>
          <p:spPr>
            <a:xfrm>
              <a:off x="1743663" y="3503446"/>
              <a:ext cx="85711" cy="32107"/>
            </a:xfrm>
            <a:custGeom>
              <a:rect b="b" l="l" r="r" t="t"/>
              <a:pathLst>
                <a:path extrusionOk="0" h="1761" w="4701">
                  <a:moveTo>
                    <a:pt x="1624" y="1"/>
                  </a:moveTo>
                  <a:cubicBezTo>
                    <a:pt x="1572" y="1"/>
                    <a:pt x="1521" y="11"/>
                    <a:pt x="1485" y="35"/>
                  </a:cubicBezTo>
                  <a:cubicBezTo>
                    <a:pt x="1402" y="96"/>
                    <a:pt x="1381" y="159"/>
                    <a:pt x="1402" y="220"/>
                  </a:cubicBezTo>
                  <a:cubicBezTo>
                    <a:pt x="1485" y="447"/>
                    <a:pt x="1381" y="1086"/>
                    <a:pt x="1174" y="1209"/>
                  </a:cubicBezTo>
                  <a:lnTo>
                    <a:pt x="1155" y="1209"/>
                  </a:lnTo>
                  <a:cubicBezTo>
                    <a:pt x="1051" y="1250"/>
                    <a:pt x="948" y="1272"/>
                    <a:pt x="845" y="1292"/>
                  </a:cubicBezTo>
                  <a:cubicBezTo>
                    <a:pt x="742" y="1313"/>
                    <a:pt x="660" y="1333"/>
                    <a:pt x="597" y="1354"/>
                  </a:cubicBezTo>
                  <a:cubicBezTo>
                    <a:pt x="577" y="1374"/>
                    <a:pt x="556" y="1396"/>
                    <a:pt x="556" y="1437"/>
                  </a:cubicBezTo>
                  <a:cubicBezTo>
                    <a:pt x="577" y="1498"/>
                    <a:pt x="391" y="1519"/>
                    <a:pt x="226" y="1539"/>
                  </a:cubicBezTo>
                  <a:cubicBezTo>
                    <a:pt x="124" y="1539"/>
                    <a:pt x="61" y="1561"/>
                    <a:pt x="20" y="1580"/>
                  </a:cubicBezTo>
                  <a:cubicBezTo>
                    <a:pt x="0" y="1580"/>
                    <a:pt x="0" y="1602"/>
                    <a:pt x="20" y="1622"/>
                  </a:cubicBezTo>
                  <a:cubicBezTo>
                    <a:pt x="52" y="1643"/>
                    <a:pt x="116" y="1648"/>
                    <a:pt x="214" y="1648"/>
                  </a:cubicBezTo>
                  <a:cubicBezTo>
                    <a:pt x="309" y="1648"/>
                    <a:pt x="436" y="1643"/>
                    <a:pt x="597" y="1643"/>
                  </a:cubicBezTo>
                  <a:cubicBezTo>
                    <a:pt x="680" y="1632"/>
                    <a:pt x="798" y="1627"/>
                    <a:pt x="899" y="1627"/>
                  </a:cubicBezTo>
                  <a:cubicBezTo>
                    <a:pt x="1000" y="1627"/>
                    <a:pt x="1082" y="1632"/>
                    <a:pt x="1092" y="1643"/>
                  </a:cubicBezTo>
                  <a:cubicBezTo>
                    <a:pt x="1072" y="1684"/>
                    <a:pt x="1113" y="1726"/>
                    <a:pt x="1174" y="1745"/>
                  </a:cubicBezTo>
                  <a:cubicBezTo>
                    <a:pt x="1189" y="1753"/>
                    <a:pt x="1217" y="1760"/>
                    <a:pt x="1257" y="1760"/>
                  </a:cubicBezTo>
                  <a:cubicBezTo>
                    <a:pt x="1331" y="1760"/>
                    <a:pt x="1448" y="1736"/>
                    <a:pt x="1608" y="1643"/>
                  </a:cubicBezTo>
                  <a:cubicBezTo>
                    <a:pt x="1813" y="1517"/>
                    <a:pt x="2103" y="1402"/>
                    <a:pt x="2348" y="1402"/>
                  </a:cubicBezTo>
                  <a:cubicBezTo>
                    <a:pt x="2423" y="1402"/>
                    <a:pt x="2494" y="1413"/>
                    <a:pt x="2557" y="1437"/>
                  </a:cubicBezTo>
                  <a:cubicBezTo>
                    <a:pt x="2646" y="1481"/>
                    <a:pt x="2745" y="1515"/>
                    <a:pt x="2833" y="1515"/>
                  </a:cubicBezTo>
                  <a:cubicBezTo>
                    <a:pt x="2866" y="1515"/>
                    <a:pt x="2899" y="1509"/>
                    <a:pt x="2928" y="1498"/>
                  </a:cubicBezTo>
                  <a:cubicBezTo>
                    <a:pt x="2969" y="1457"/>
                    <a:pt x="2989" y="1415"/>
                    <a:pt x="3010" y="1313"/>
                  </a:cubicBezTo>
                  <a:cubicBezTo>
                    <a:pt x="3030" y="1168"/>
                    <a:pt x="3154" y="1025"/>
                    <a:pt x="3319" y="921"/>
                  </a:cubicBezTo>
                  <a:cubicBezTo>
                    <a:pt x="3381" y="879"/>
                    <a:pt x="3464" y="860"/>
                    <a:pt x="3525" y="838"/>
                  </a:cubicBezTo>
                  <a:cubicBezTo>
                    <a:pt x="3566" y="838"/>
                    <a:pt x="3607" y="818"/>
                    <a:pt x="3648" y="777"/>
                  </a:cubicBezTo>
                  <a:cubicBezTo>
                    <a:pt x="3711" y="756"/>
                    <a:pt x="3731" y="714"/>
                    <a:pt x="3772" y="695"/>
                  </a:cubicBezTo>
                  <a:lnTo>
                    <a:pt x="3835" y="632"/>
                  </a:lnTo>
                  <a:lnTo>
                    <a:pt x="3917" y="632"/>
                  </a:lnTo>
                  <a:cubicBezTo>
                    <a:pt x="3959" y="673"/>
                    <a:pt x="3959" y="736"/>
                    <a:pt x="3937" y="797"/>
                  </a:cubicBezTo>
                  <a:cubicBezTo>
                    <a:pt x="3896" y="879"/>
                    <a:pt x="3876" y="962"/>
                    <a:pt x="3978" y="983"/>
                  </a:cubicBezTo>
                  <a:cubicBezTo>
                    <a:pt x="4020" y="1003"/>
                    <a:pt x="4061" y="1003"/>
                    <a:pt x="4082" y="1003"/>
                  </a:cubicBezTo>
                  <a:lnTo>
                    <a:pt x="4124" y="962"/>
                  </a:lnTo>
                  <a:lnTo>
                    <a:pt x="4185" y="901"/>
                  </a:lnTo>
                  <a:cubicBezTo>
                    <a:pt x="4206" y="901"/>
                    <a:pt x="4247" y="879"/>
                    <a:pt x="4288" y="879"/>
                  </a:cubicBezTo>
                  <a:cubicBezTo>
                    <a:pt x="4327" y="885"/>
                    <a:pt x="4369" y="888"/>
                    <a:pt x="4411" y="888"/>
                  </a:cubicBezTo>
                  <a:cubicBezTo>
                    <a:pt x="4523" y="888"/>
                    <a:pt x="4635" y="868"/>
                    <a:pt x="4679" y="838"/>
                  </a:cubicBezTo>
                  <a:cubicBezTo>
                    <a:pt x="4701" y="838"/>
                    <a:pt x="4701" y="818"/>
                    <a:pt x="4701" y="818"/>
                  </a:cubicBezTo>
                  <a:cubicBezTo>
                    <a:pt x="4701" y="797"/>
                    <a:pt x="4679" y="797"/>
                    <a:pt x="4638" y="777"/>
                  </a:cubicBezTo>
                  <a:cubicBezTo>
                    <a:pt x="4618" y="777"/>
                    <a:pt x="4597" y="756"/>
                    <a:pt x="4556" y="756"/>
                  </a:cubicBezTo>
                  <a:cubicBezTo>
                    <a:pt x="4432" y="695"/>
                    <a:pt x="4267" y="653"/>
                    <a:pt x="4288" y="591"/>
                  </a:cubicBezTo>
                  <a:cubicBezTo>
                    <a:pt x="4330" y="550"/>
                    <a:pt x="4308" y="488"/>
                    <a:pt x="4247" y="467"/>
                  </a:cubicBezTo>
                  <a:cubicBezTo>
                    <a:pt x="4222" y="455"/>
                    <a:pt x="4174" y="435"/>
                    <a:pt x="4093" y="435"/>
                  </a:cubicBezTo>
                  <a:cubicBezTo>
                    <a:pt x="4041" y="435"/>
                    <a:pt x="3976" y="443"/>
                    <a:pt x="3896" y="467"/>
                  </a:cubicBezTo>
                  <a:cubicBezTo>
                    <a:pt x="3863" y="473"/>
                    <a:pt x="3835" y="475"/>
                    <a:pt x="3812" y="475"/>
                  </a:cubicBezTo>
                  <a:cubicBezTo>
                    <a:pt x="3749" y="475"/>
                    <a:pt x="3715" y="456"/>
                    <a:pt x="3670" y="426"/>
                  </a:cubicBezTo>
                  <a:cubicBezTo>
                    <a:pt x="3642" y="412"/>
                    <a:pt x="3603" y="388"/>
                    <a:pt x="3541" y="388"/>
                  </a:cubicBezTo>
                  <a:cubicBezTo>
                    <a:pt x="3513" y="388"/>
                    <a:pt x="3481" y="393"/>
                    <a:pt x="3442" y="406"/>
                  </a:cubicBezTo>
                  <a:lnTo>
                    <a:pt x="3319" y="467"/>
                  </a:lnTo>
                  <a:cubicBezTo>
                    <a:pt x="3216" y="530"/>
                    <a:pt x="3093" y="571"/>
                    <a:pt x="3030" y="571"/>
                  </a:cubicBezTo>
                  <a:cubicBezTo>
                    <a:pt x="2989" y="571"/>
                    <a:pt x="2969" y="550"/>
                    <a:pt x="2948" y="530"/>
                  </a:cubicBezTo>
                  <a:cubicBezTo>
                    <a:pt x="2865" y="488"/>
                    <a:pt x="2783" y="467"/>
                    <a:pt x="2700" y="467"/>
                  </a:cubicBezTo>
                  <a:cubicBezTo>
                    <a:pt x="2618" y="467"/>
                    <a:pt x="2515" y="447"/>
                    <a:pt x="2392" y="385"/>
                  </a:cubicBezTo>
                  <a:cubicBezTo>
                    <a:pt x="2288" y="324"/>
                    <a:pt x="2186" y="282"/>
                    <a:pt x="2103" y="282"/>
                  </a:cubicBezTo>
                  <a:cubicBezTo>
                    <a:pt x="1999" y="241"/>
                    <a:pt x="1917" y="220"/>
                    <a:pt x="1897" y="137"/>
                  </a:cubicBezTo>
                  <a:cubicBezTo>
                    <a:pt x="1897" y="76"/>
                    <a:pt x="1834" y="35"/>
                    <a:pt x="1732" y="13"/>
                  </a:cubicBezTo>
                  <a:cubicBezTo>
                    <a:pt x="1698" y="5"/>
                    <a:pt x="1661" y="1"/>
                    <a:pt x="1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6"/>
            <p:cNvSpPr/>
            <p:nvPr/>
          </p:nvSpPr>
          <p:spPr>
            <a:xfrm>
              <a:off x="1978224" y="3514331"/>
              <a:ext cx="31597" cy="17485"/>
            </a:xfrm>
            <a:custGeom>
              <a:rect b="b" l="l" r="r" t="t"/>
              <a:pathLst>
                <a:path extrusionOk="0" h="959" w="1733">
                  <a:moveTo>
                    <a:pt x="1038" y="0"/>
                  </a:moveTo>
                  <a:cubicBezTo>
                    <a:pt x="976" y="0"/>
                    <a:pt x="899" y="8"/>
                    <a:pt x="803" y="15"/>
                  </a:cubicBezTo>
                  <a:lnTo>
                    <a:pt x="701" y="35"/>
                  </a:lnTo>
                  <a:cubicBezTo>
                    <a:pt x="454" y="56"/>
                    <a:pt x="267" y="98"/>
                    <a:pt x="185" y="139"/>
                  </a:cubicBezTo>
                  <a:cubicBezTo>
                    <a:pt x="124" y="180"/>
                    <a:pt x="124" y="200"/>
                    <a:pt x="165" y="241"/>
                  </a:cubicBezTo>
                  <a:cubicBezTo>
                    <a:pt x="206" y="282"/>
                    <a:pt x="165" y="324"/>
                    <a:pt x="124" y="386"/>
                  </a:cubicBezTo>
                  <a:cubicBezTo>
                    <a:pt x="61" y="447"/>
                    <a:pt x="0" y="510"/>
                    <a:pt x="83" y="551"/>
                  </a:cubicBezTo>
                  <a:cubicBezTo>
                    <a:pt x="124" y="592"/>
                    <a:pt x="102" y="612"/>
                    <a:pt x="83" y="634"/>
                  </a:cubicBezTo>
                  <a:cubicBezTo>
                    <a:pt x="61" y="675"/>
                    <a:pt x="41" y="716"/>
                    <a:pt x="61" y="736"/>
                  </a:cubicBezTo>
                  <a:cubicBezTo>
                    <a:pt x="102" y="757"/>
                    <a:pt x="165" y="777"/>
                    <a:pt x="309" y="799"/>
                  </a:cubicBezTo>
                  <a:cubicBezTo>
                    <a:pt x="495" y="799"/>
                    <a:pt x="721" y="840"/>
                    <a:pt x="949" y="881"/>
                  </a:cubicBezTo>
                  <a:cubicBezTo>
                    <a:pt x="1171" y="925"/>
                    <a:pt x="1372" y="959"/>
                    <a:pt x="1506" y="959"/>
                  </a:cubicBezTo>
                  <a:cubicBezTo>
                    <a:pt x="1558" y="959"/>
                    <a:pt x="1599" y="954"/>
                    <a:pt x="1628" y="942"/>
                  </a:cubicBezTo>
                  <a:lnTo>
                    <a:pt x="1650" y="922"/>
                  </a:lnTo>
                  <a:cubicBezTo>
                    <a:pt x="1711" y="901"/>
                    <a:pt x="1732" y="840"/>
                    <a:pt x="1711" y="777"/>
                  </a:cubicBezTo>
                  <a:cubicBezTo>
                    <a:pt x="1650" y="675"/>
                    <a:pt x="1485" y="530"/>
                    <a:pt x="1237" y="489"/>
                  </a:cubicBezTo>
                  <a:cubicBezTo>
                    <a:pt x="1010" y="447"/>
                    <a:pt x="845" y="304"/>
                    <a:pt x="803" y="241"/>
                  </a:cubicBezTo>
                  <a:cubicBezTo>
                    <a:pt x="784" y="221"/>
                    <a:pt x="784" y="200"/>
                    <a:pt x="784" y="200"/>
                  </a:cubicBezTo>
                  <a:lnTo>
                    <a:pt x="825" y="200"/>
                  </a:lnTo>
                  <a:cubicBezTo>
                    <a:pt x="914" y="226"/>
                    <a:pt x="1020" y="244"/>
                    <a:pt x="1107" y="244"/>
                  </a:cubicBezTo>
                  <a:cubicBezTo>
                    <a:pt x="1160" y="244"/>
                    <a:pt x="1206" y="237"/>
                    <a:pt x="1237" y="221"/>
                  </a:cubicBezTo>
                  <a:cubicBezTo>
                    <a:pt x="1257" y="200"/>
                    <a:pt x="1278" y="180"/>
                    <a:pt x="1257" y="117"/>
                  </a:cubicBezTo>
                  <a:cubicBezTo>
                    <a:pt x="1218" y="25"/>
                    <a:pt x="1152" y="0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6"/>
            <p:cNvSpPr/>
            <p:nvPr/>
          </p:nvSpPr>
          <p:spPr>
            <a:xfrm>
              <a:off x="1818836" y="3514076"/>
              <a:ext cx="160902" cy="41497"/>
            </a:xfrm>
            <a:custGeom>
              <a:rect b="b" l="l" r="r" t="t"/>
              <a:pathLst>
                <a:path extrusionOk="0" h="2276" w="8825">
                  <a:moveTo>
                    <a:pt x="8579" y="0"/>
                  </a:moveTo>
                  <a:cubicBezTo>
                    <a:pt x="8530" y="0"/>
                    <a:pt x="8479" y="11"/>
                    <a:pt x="8432" y="29"/>
                  </a:cubicBezTo>
                  <a:cubicBezTo>
                    <a:pt x="8185" y="131"/>
                    <a:pt x="7629" y="131"/>
                    <a:pt x="7258" y="131"/>
                  </a:cubicBezTo>
                  <a:lnTo>
                    <a:pt x="7195" y="131"/>
                  </a:lnTo>
                  <a:cubicBezTo>
                    <a:pt x="7113" y="131"/>
                    <a:pt x="7030" y="153"/>
                    <a:pt x="6969" y="173"/>
                  </a:cubicBezTo>
                  <a:cubicBezTo>
                    <a:pt x="6928" y="214"/>
                    <a:pt x="6887" y="255"/>
                    <a:pt x="6845" y="277"/>
                  </a:cubicBezTo>
                  <a:cubicBezTo>
                    <a:pt x="6804" y="338"/>
                    <a:pt x="6741" y="379"/>
                    <a:pt x="6680" y="420"/>
                  </a:cubicBezTo>
                  <a:cubicBezTo>
                    <a:pt x="6618" y="461"/>
                    <a:pt x="6557" y="483"/>
                    <a:pt x="6474" y="503"/>
                  </a:cubicBezTo>
                  <a:cubicBezTo>
                    <a:pt x="5999" y="626"/>
                    <a:pt x="5793" y="709"/>
                    <a:pt x="5793" y="771"/>
                  </a:cubicBezTo>
                  <a:cubicBezTo>
                    <a:pt x="5793" y="791"/>
                    <a:pt x="5815" y="791"/>
                    <a:pt x="5834" y="813"/>
                  </a:cubicBezTo>
                  <a:cubicBezTo>
                    <a:pt x="5834" y="813"/>
                    <a:pt x="5856" y="813"/>
                    <a:pt x="5856" y="832"/>
                  </a:cubicBezTo>
                  <a:cubicBezTo>
                    <a:pt x="5856" y="832"/>
                    <a:pt x="5834" y="854"/>
                    <a:pt x="5793" y="874"/>
                  </a:cubicBezTo>
                  <a:cubicBezTo>
                    <a:pt x="5743" y="908"/>
                    <a:pt x="5650" y="941"/>
                    <a:pt x="5584" y="941"/>
                  </a:cubicBezTo>
                  <a:cubicBezTo>
                    <a:pt x="5570" y="941"/>
                    <a:pt x="5557" y="940"/>
                    <a:pt x="5546" y="936"/>
                  </a:cubicBezTo>
                  <a:cubicBezTo>
                    <a:pt x="5526" y="936"/>
                    <a:pt x="5504" y="936"/>
                    <a:pt x="5504" y="895"/>
                  </a:cubicBezTo>
                  <a:cubicBezTo>
                    <a:pt x="5492" y="856"/>
                    <a:pt x="5438" y="841"/>
                    <a:pt x="5369" y="841"/>
                  </a:cubicBezTo>
                  <a:cubicBezTo>
                    <a:pt x="5329" y="841"/>
                    <a:pt x="5283" y="846"/>
                    <a:pt x="5237" y="854"/>
                  </a:cubicBezTo>
                  <a:cubicBezTo>
                    <a:pt x="5170" y="862"/>
                    <a:pt x="5099" y="870"/>
                    <a:pt x="5029" y="870"/>
                  </a:cubicBezTo>
                  <a:cubicBezTo>
                    <a:pt x="4927" y="870"/>
                    <a:pt x="4827" y="853"/>
                    <a:pt x="4742" y="791"/>
                  </a:cubicBezTo>
                  <a:cubicBezTo>
                    <a:pt x="4619" y="709"/>
                    <a:pt x="4454" y="689"/>
                    <a:pt x="4330" y="689"/>
                  </a:cubicBezTo>
                  <a:cubicBezTo>
                    <a:pt x="4185" y="689"/>
                    <a:pt x="4020" y="709"/>
                    <a:pt x="3979" y="750"/>
                  </a:cubicBezTo>
                  <a:cubicBezTo>
                    <a:pt x="3959" y="750"/>
                    <a:pt x="3959" y="771"/>
                    <a:pt x="3959" y="771"/>
                  </a:cubicBezTo>
                  <a:cubicBezTo>
                    <a:pt x="3959" y="791"/>
                    <a:pt x="3979" y="791"/>
                    <a:pt x="4000" y="813"/>
                  </a:cubicBezTo>
                  <a:cubicBezTo>
                    <a:pt x="4061" y="813"/>
                    <a:pt x="4102" y="854"/>
                    <a:pt x="4124" y="895"/>
                  </a:cubicBezTo>
                  <a:cubicBezTo>
                    <a:pt x="4165" y="956"/>
                    <a:pt x="4061" y="1019"/>
                    <a:pt x="3855" y="1039"/>
                  </a:cubicBezTo>
                  <a:cubicBezTo>
                    <a:pt x="3690" y="1039"/>
                    <a:pt x="3588" y="1060"/>
                    <a:pt x="3484" y="1080"/>
                  </a:cubicBezTo>
                  <a:cubicBezTo>
                    <a:pt x="3405" y="1103"/>
                    <a:pt x="3345" y="1119"/>
                    <a:pt x="3286" y="1119"/>
                  </a:cubicBezTo>
                  <a:cubicBezTo>
                    <a:pt x="3237" y="1119"/>
                    <a:pt x="3190" y="1108"/>
                    <a:pt x="3134" y="1080"/>
                  </a:cubicBezTo>
                  <a:cubicBezTo>
                    <a:pt x="3083" y="1060"/>
                    <a:pt x="3028" y="1054"/>
                    <a:pt x="2972" y="1054"/>
                  </a:cubicBezTo>
                  <a:cubicBezTo>
                    <a:pt x="2914" y="1054"/>
                    <a:pt x="2857" y="1060"/>
                    <a:pt x="2804" y="1060"/>
                  </a:cubicBezTo>
                  <a:cubicBezTo>
                    <a:pt x="2757" y="1067"/>
                    <a:pt x="2711" y="1071"/>
                    <a:pt x="2667" y="1071"/>
                  </a:cubicBezTo>
                  <a:cubicBezTo>
                    <a:pt x="2578" y="1071"/>
                    <a:pt x="2495" y="1053"/>
                    <a:pt x="2412" y="997"/>
                  </a:cubicBezTo>
                  <a:cubicBezTo>
                    <a:pt x="2268" y="915"/>
                    <a:pt x="2062" y="895"/>
                    <a:pt x="1876" y="874"/>
                  </a:cubicBezTo>
                  <a:cubicBezTo>
                    <a:pt x="1691" y="874"/>
                    <a:pt x="1546" y="854"/>
                    <a:pt x="1567" y="791"/>
                  </a:cubicBezTo>
                  <a:cubicBezTo>
                    <a:pt x="1587" y="730"/>
                    <a:pt x="1505" y="648"/>
                    <a:pt x="1340" y="565"/>
                  </a:cubicBezTo>
                  <a:cubicBezTo>
                    <a:pt x="1215" y="511"/>
                    <a:pt x="1027" y="458"/>
                    <a:pt x="885" y="458"/>
                  </a:cubicBezTo>
                  <a:cubicBezTo>
                    <a:pt x="864" y="458"/>
                    <a:pt x="844" y="459"/>
                    <a:pt x="825" y="461"/>
                  </a:cubicBezTo>
                  <a:cubicBezTo>
                    <a:pt x="784" y="483"/>
                    <a:pt x="721" y="483"/>
                    <a:pt x="639" y="483"/>
                  </a:cubicBezTo>
                  <a:cubicBezTo>
                    <a:pt x="433" y="524"/>
                    <a:pt x="165" y="565"/>
                    <a:pt x="62" y="626"/>
                  </a:cubicBezTo>
                  <a:cubicBezTo>
                    <a:pt x="1" y="648"/>
                    <a:pt x="1" y="689"/>
                    <a:pt x="62" y="730"/>
                  </a:cubicBezTo>
                  <a:cubicBezTo>
                    <a:pt x="144" y="791"/>
                    <a:pt x="248" y="915"/>
                    <a:pt x="372" y="1039"/>
                  </a:cubicBezTo>
                  <a:cubicBezTo>
                    <a:pt x="598" y="1286"/>
                    <a:pt x="866" y="1575"/>
                    <a:pt x="1092" y="1575"/>
                  </a:cubicBezTo>
                  <a:cubicBezTo>
                    <a:pt x="1196" y="1575"/>
                    <a:pt x="1320" y="1575"/>
                    <a:pt x="1422" y="1555"/>
                  </a:cubicBezTo>
                  <a:cubicBezTo>
                    <a:pt x="1547" y="1545"/>
                    <a:pt x="1667" y="1531"/>
                    <a:pt x="1766" y="1531"/>
                  </a:cubicBezTo>
                  <a:cubicBezTo>
                    <a:pt x="1881" y="1531"/>
                    <a:pt x="1967" y="1550"/>
                    <a:pt x="2000" y="1616"/>
                  </a:cubicBezTo>
                  <a:cubicBezTo>
                    <a:pt x="2103" y="1802"/>
                    <a:pt x="2557" y="1946"/>
                    <a:pt x="2846" y="1967"/>
                  </a:cubicBezTo>
                  <a:cubicBezTo>
                    <a:pt x="2948" y="1987"/>
                    <a:pt x="3052" y="2050"/>
                    <a:pt x="3154" y="2111"/>
                  </a:cubicBezTo>
                  <a:cubicBezTo>
                    <a:pt x="3278" y="2193"/>
                    <a:pt x="3423" y="2276"/>
                    <a:pt x="3629" y="2276"/>
                  </a:cubicBezTo>
                  <a:cubicBezTo>
                    <a:pt x="3814" y="2276"/>
                    <a:pt x="4020" y="2256"/>
                    <a:pt x="4124" y="2193"/>
                  </a:cubicBezTo>
                  <a:cubicBezTo>
                    <a:pt x="4206" y="2132"/>
                    <a:pt x="4206" y="2091"/>
                    <a:pt x="4165" y="2050"/>
                  </a:cubicBezTo>
                  <a:lnTo>
                    <a:pt x="4226" y="2050"/>
                  </a:lnTo>
                  <a:cubicBezTo>
                    <a:pt x="4326" y="2063"/>
                    <a:pt x="4455" y="2087"/>
                    <a:pt x="4566" y="2087"/>
                  </a:cubicBezTo>
                  <a:cubicBezTo>
                    <a:pt x="4616" y="2087"/>
                    <a:pt x="4663" y="2082"/>
                    <a:pt x="4701" y="2069"/>
                  </a:cubicBezTo>
                  <a:cubicBezTo>
                    <a:pt x="4762" y="2028"/>
                    <a:pt x="4784" y="1967"/>
                    <a:pt x="4784" y="1926"/>
                  </a:cubicBezTo>
                  <a:cubicBezTo>
                    <a:pt x="4784" y="1905"/>
                    <a:pt x="4803" y="1863"/>
                    <a:pt x="4803" y="1863"/>
                  </a:cubicBezTo>
                  <a:cubicBezTo>
                    <a:pt x="4845" y="1843"/>
                    <a:pt x="4886" y="1843"/>
                    <a:pt x="4968" y="1843"/>
                  </a:cubicBezTo>
                  <a:cubicBezTo>
                    <a:pt x="5018" y="1855"/>
                    <a:pt x="5068" y="1860"/>
                    <a:pt x="5117" y="1860"/>
                  </a:cubicBezTo>
                  <a:cubicBezTo>
                    <a:pt x="5251" y="1860"/>
                    <a:pt x="5378" y="1821"/>
                    <a:pt x="5485" y="1761"/>
                  </a:cubicBezTo>
                  <a:cubicBezTo>
                    <a:pt x="5608" y="1679"/>
                    <a:pt x="5669" y="1596"/>
                    <a:pt x="5650" y="1514"/>
                  </a:cubicBezTo>
                  <a:cubicBezTo>
                    <a:pt x="5628" y="1472"/>
                    <a:pt x="5628" y="1431"/>
                    <a:pt x="5669" y="1410"/>
                  </a:cubicBezTo>
                  <a:cubicBezTo>
                    <a:pt x="5684" y="1410"/>
                    <a:pt x="5707" y="1401"/>
                    <a:pt x="5726" y="1401"/>
                  </a:cubicBezTo>
                  <a:cubicBezTo>
                    <a:pt x="5736" y="1401"/>
                    <a:pt x="5745" y="1403"/>
                    <a:pt x="5752" y="1410"/>
                  </a:cubicBezTo>
                  <a:cubicBezTo>
                    <a:pt x="5773" y="1410"/>
                    <a:pt x="5793" y="1431"/>
                    <a:pt x="5773" y="1472"/>
                  </a:cubicBezTo>
                  <a:cubicBezTo>
                    <a:pt x="5773" y="1533"/>
                    <a:pt x="5773" y="1555"/>
                    <a:pt x="5815" y="1575"/>
                  </a:cubicBezTo>
                  <a:cubicBezTo>
                    <a:pt x="5856" y="1596"/>
                    <a:pt x="5897" y="1596"/>
                    <a:pt x="5999" y="1596"/>
                  </a:cubicBezTo>
                  <a:cubicBezTo>
                    <a:pt x="6062" y="1596"/>
                    <a:pt x="6164" y="1575"/>
                    <a:pt x="6288" y="1575"/>
                  </a:cubicBezTo>
                  <a:cubicBezTo>
                    <a:pt x="6324" y="1578"/>
                    <a:pt x="6361" y="1580"/>
                    <a:pt x="6397" y="1580"/>
                  </a:cubicBezTo>
                  <a:cubicBezTo>
                    <a:pt x="6565" y="1580"/>
                    <a:pt x="6726" y="1540"/>
                    <a:pt x="6845" y="1472"/>
                  </a:cubicBezTo>
                  <a:cubicBezTo>
                    <a:pt x="6969" y="1410"/>
                    <a:pt x="6969" y="1327"/>
                    <a:pt x="6887" y="1266"/>
                  </a:cubicBezTo>
                  <a:cubicBezTo>
                    <a:pt x="6824" y="1204"/>
                    <a:pt x="6741" y="1184"/>
                    <a:pt x="6659" y="1162"/>
                  </a:cubicBezTo>
                  <a:cubicBezTo>
                    <a:pt x="6577" y="1121"/>
                    <a:pt x="6516" y="1101"/>
                    <a:pt x="6494" y="1080"/>
                  </a:cubicBezTo>
                  <a:cubicBezTo>
                    <a:pt x="6494" y="1039"/>
                    <a:pt x="6557" y="997"/>
                    <a:pt x="6659" y="936"/>
                  </a:cubicBezTo>
                  <a:cubicBezTo>
                    <a:pt x="7095" y="698"/>
                    <a:pt x="7837" y="440"/>
                    <a:pt x="8059" y="440"/>
                  </a:cubicBezTo>
                  <a:cubicBezTo>
                    <a:pt x="8068" y="440"/>
                    <a:pt x="8075" y="441"/>
                    <a:pt x="8082" y="442"/>
                  </a:cubicBezTo>
                  <a:cubicBezTo>
                    <a:pt x="8099" y="444"/>
                    <a:pt x="8115" y="445"/>
                    <a:pt x="8131" y="445"/>
                  </a:cubicBezTo>
                  <a:cubicBezTo>
                    <a:pt x="8238" y="445"/>
                    <a:pt x="8346" y="392"/>
                    <a:pt x="8454" y="338"/>
                  </a:cubicBezTo>
                  <a:cubicBezTo>
                    <a:pt x="8536" y="277"/>
                    <a:pt x="8618" y="235"/>
                    <a:pt x="8721" y="214"/>
                  </a:cubicBezTo>
                  <a:cubicBezTo>
                    <a:pt x="8742" y="214"/>
                    <a:pt x="8762" y="214"/>
                    <a:pt x="8762" y="194"/>
                  </a:cubicBezTo>
                  <a:cubicBezTo>
                    <a:pt x="8825" y="173"/>
                    <a:pt x="8825" y="90"/>
                    <a:pt x="8742" y="49"/>
                  </a:cubicBezTo>
                  <a:cubicBezTo>
                    <a:pt x="8697" y="15"/>
                    <a:pt x="8639" y="0"/>
                    <a:pt x="8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6"/>
            <p:cNvSpPr/>
            <p:nvPr/>
          </p:nvSpPr>
          <p:spPr>
            <a:xfrm>
              <a:off x="2136847" y="3515461"/>
              <a:ext cx="38726" cy="13456"/>
            </a:xfrm>
            <a:custGeom>
              <a:rect b="b" l="l" r="r" t="t"/>
              <a:pathLst>
                <a:path extrusionOk="0" h="738" w="2124">
                  <a:moveTo>
                    <a:pt x="747" y="1"/>
                  </a:moveTo>
                  <a:cubicBezTo>
                    <a:pt x="456" y="1"/>
                    <a:pt x="207" y="50"/>
                    <a:pt x="83" y="118"/>
                  </a:cubicBezTo>
                  <a:cubicBezTo>
                    <a:pt x="20" y="159"/>
                    <a:pt x="1" y="201"/>
                    <a:pt x="1" y="220"/>
                  </a:cubicBezTo>
                  <a:cubicBezTo>
                    <a:pt x="20" y="262"/>
                    <a:pt x="62" y="303"/>
                    <a:pt x="166" y="324"/>
                  </a:cubicBezTo>
                  <a:cubicBezTo>
                    <a:pt x="581" y="502"/>
                    <a:pt x="1742" y="738"/>
                    <a:pt x="2013" y="738"/>
                  </a:cubicBezTo>
                  <a:cubicBezTo>
                    <a:pt x="2024" y="738"/>
                    <a:pt x="2033" y="737"/>
                    <a:pt x="2041" y="737"/>
                  </a:cubicBezTo>
                  <a:lnTo>
                    <a:pt x="2062" y="737"/>
                  </a:lnTo>
                  <a:cubicBezTo>
                    <a:pt x="2104" y="715"/>
                    <a:pt x="2123" y="633"/>
                    <a:pt x="2104" y="572"/>
                  </a:cubicBezTo>
                  <a:cubicBezTo>
                    <a:pt x="2082" y="489"/>
                    <a:pt x="2000" y="262"/>
                    <a:pt x="1505" y="118"/>
                  </a:cubicBezTo>
                  <a:cubicBezTo>
                    <a:pt x="1254" y="34"/>
                    <a:pt x="986" y="1"/>
                    <a:pt x="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6"/>
            <p:cNvSpPr/>
            <p:nvPr/>
          </p:nvSpPr>
          <p:spPr>
            <a:xfrm>
              <a:off x="2275541" y="3483901"/>
              <a:ext cx="32344" cy="12362"/>
            </a:xfrm>
            <a:custGeom>
              <a:rect b="b" l="l" r="r" t="t"/>
              <a:pathLst>
                <a:path extrusionOk="0" h="678" w="1774">
                  <a:moveTo>
                    <a:pt x="1105" y="0"/>
                  </a:moveTo>
                  <a:cubicBezTo>
                    <a:pt x="882" y="0"/>
                    <a:pt x="674" y="48"/>
                    <a:pt x="578" y="96"/>
                  </a:cubicBezTo>
                  <a:cubicBezTo>
                    <a:pt x="537" y="137"/>
                    <a:pt x="476" y="159"/>
                    <a:pt x="413" y="200"/>
                  </a:cubicBezTo>
                  <a:cubicBezTo>
                    <a:pt x="352" y="220"/>
                    <a:pt x="269" y="261"/>
                    <a:pt x="207" y="302"/>
                  </a:cubicBezTo>
                  <a:cubicBezTo>
                    <a:pt x="63" y="384"/>
                    <a:pt x="0" y="447"/>
                    <a:pt x="42" y="488"/>
                  </a:cubicBezTo>
                  <a:cubicBezTo>
                    <a:pt x="104" y="530"/>
                    <a:pt x="269" y="549"/>
                    <a:pt x="454" y="571"/>
                  </a:cubicBezTo>
                  <a:cubicBezTo>
                    <a:pt x="599" y="591"/>
                    <a:pt x="764" y="612"/>
                    <a:pt x="847" y="653"/>
                  </a:cubicBezTo>
                  <a:cubicBezTo>
                    <a:pt x="880" y="670"/>
                    <a:pt x="932" y="677"/>
                    <a:pt x="995" y="677"/>
                  </a:cubicBezTo>
                  <a:cubicBezTo>
                    <a:pt x="1166" y="677"/>
                    <a:pt x="1416" y="620"/>
                    <a:pt x="1567" y="530"/>
                  </a:cubicBezTo>
                  <a:cubicBezTo>
                    <a:pt x="1732" y="447"/>
                    <a:pt x="1774" y="323"/>
                    <a:pt x="1713" y="220"/>
                  </a:cubicBezTo>
                  <a:cubicBezTo>
                    <a:pt x="1630" y="96"/>
                    <a:pt x="1506" y="35"/>
                    <a:pt x="1300" y="13"/>
                  </a:cubicBezTo>
                  <a:cubicBezTo>
                    <a:pt x="1236" y="4"/>
                    <a:pt x="1170" y="0"/>
                    <a:pt x="1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6"/>
            <p:cNvSpPr/>
            <p:nvPr/>
          </p:nvSpPr>
          <p:spPr>
            <a:xfrm>
              <a:off x="2195847" y="3546438"/>
              <a:ext cx="54151" cy="63650"/>
            </a:xfrm>
            <a:custGeom>
              <a:rect b="b" l="l" r="r" t="t"/>
              <a:pathLst>
                <a:path extrusionOk="0" h="3491" w="2970">
                  <a:moveTo>
                    <a:pt x="775" y="0"/>
                  </a:moveTo>
                  <a:cubicBezTo>
                    <a:pt x="757" y="0"/>
                    <a:pt x="739" y="2"/>
                    <a:pt x="723" y="6"/>
                  </a:cubicBezTo>
                  <a:cubicBezTo>
                    <a:pt x="660" y="6"/>
                    <a:pt x="619" y="27"/>
                    <a:pt x="558" y="68"/>
                  </a:cubicBezTo>
                  <a:cubicBezTo>
                    <a:pt x="454" y="110"/>
                    <a:pt x="372" y="192"/>
                    <a:pt x="311" y="275"/>
                  </a:cubicBezTo>
                  <a:cubicBezTo>
                    <a:pt x="248" y="316"/>
                    <a:pt x="207" y="377"/>
                    <a:pt x="146" y="398"/>
                  </a:cubicBezTo>
                  <a:cubicBezTo>
                    <a:pt x="124" y="418"/>
                    <a:pt x="124" y="418"/>
                    <a:pt x="105" y="418"/>
                  </a:cubicBezTo>
                  <a:cubicBezTo>
                    <a:pt x="22" y="418"/>
                    <a:pt x="1" y="440"/>
                    <a:pt x="1" y="481"/>
                  </a:cubicBezTo>
                  <a:cubicBezTo>
                    <a:pt x="1" y="501"/>
                    <a:pt x="63" y="542"/>
                    <a:pt x="187" y="583"/>
                  </a:cubicBezTo>
                  <a:cubicBezTo>
                    <a:pt x="248" y="605"/>
                    <a:pt x="311" y="666"/>
                    <a:pt x="372" y="748"/>
                  </a:cubicBezTo>
                  <a:cubicBezTo>
                    <a:pt x="495" y="872"/>
                    <a:pt x="641" y="1017"/>
                    <a:pt x="929" y="1037"/>
                  </a:cubicBezTo>
                  <a:lnTo>
                    <a:pt x="1094" y="1037"/>
                  </a:lnTo>
                  <a:cubicBezTo>
                    <a:pt x="1465" y="1058"/>
                    <a:pt x="1856" y="1058"/>
                    <a:pt x="1856" y="1223"/>
                  </a:cubicBezTo>
                  <a:cubicBezTo>
                    <a:pt x="1878" y="1306"/>
                    <a:pt x="1980" y="1388"/>
                    <a:pt x="2084" y="1449"/>
                  </a:cubicBezTo>
                  <a:cubicBezTo>
                    <a:pt x="2166" y="1512"/>
                    <a:pt x="2208" y="1531"/>
                    <a:pt x="2166" y="1553"/>
                  </a:cubicBezTo>
                  <a:cubicBezTo>
                    <a:pt x="2145" y="1573"/>
                    <a:pt x="2125" y="1573"/>
                    <a:pt x="2084" y="1573"/>
                  </a:cubicBezTo>
                  <a:cubicBezTo>
                    <a:pt x="1960" y="1594"/>
                    <a:pt x="1856" y="1635"/>
                    <a:pt x="1754" y="1696"/>
                  </a:cubicBezTo>
                  <a:cubicBezTo>
                    <a:pt x="1548" y="1800"/>
                    <a:pt x="1444" y="1965"/>
                    <a:pt x="1526" y="2048"/>
                  </a:cubicBezTo>
                  <a:cubicBezTo>
                    <a:pt x="1568" y="2068"/>
                    <a:pt x="1548" y="2130"/>
                    <a:pt x="1548" y="2171"/>
                  </a:cubicBezTo>
                  <a:cubicBezTo>
                    <a:pt x="1526" y="2274"/>
                    <a:pt x="1485" y="2378"/>
                    <a:pt x="1630" y="2460"/>
                  </a:cubicBezTo>
                  <a:cubicBezTo>
                    <a:pt x="1713" y="2501"/>
                    <a:pt x="1671" y="2562"/>
                    <a:pt x="1568" y="2666"/>
                  </a:cubicBezTo>
                  <a:cubicBezTo>
                    <a:pt x="1507" y="2749"/>
                    <a:pt x="1403" y="2851"/>
                    <a:pt x="1465" y="2955"/>
                  </a:cubicBezTo>
                  <a:cubicBezTo>
                    <a:pt x="1507" y="2996"/>
                    <a:pt x="1526" y="3057"/>
                    <a:pt x="1548" y="3098"/>
                  </a:cubicBezTo>
                  <a:cubicBezTo>
                    <a:pt x="1605" y="3234"/>
                    <a:pt x="1681" y="3369"/>
                    <a:pt x="1894" y="3369"/>
                  </a:cubicBezTo>
                  <a:cubicBezTo>
                    <a:pt x="1908" y="3369"/>
                    <a:pt x="1923" y="3368"/>
                    <a:pt x="1939" y="3367"/>
                  </a:cubicBezTo>
                  <a:cubicBezTo>
                    <a:pt x="2001" y="3367"/>
                    <a:pt x="2062" y="3346"/>
                    <a:pt x="2104" y="3346"/>
                  </a:cubicBezTo>
                  <a:cubicBezTo>
                    <a:pt x="2163" y="3339"/>
                    <a:pt x="2204" y="3334"/>
                    <a:pt x="2237" y="3334"/>
                  </a:cubicBezTo>
                  <a:cubicBezTo>
                    <a:pt x="2295" y="3334"/>
                    <a:pt x="2327" y="3348"/>
                    <a:pt x="2392" y="3387"/>
                  </a:cubicBezTo>
                  <a:cubicBezTo>
                    <a:pt x="2455" y="3450"/>
                    <a:pt x="2579" y="3491"/>
                    <a:pt x="2661" y="3491"/>
                  </a:cubicBezTo>
                  <a:cubicBezTo>
                    <a:pt x="2702" y="3491"/>
                    <a:pt x="2722" y="3491"/>
                    <a:pt x="2744" y="3469"/>
                  </a:cubicBezTo>
                  <a:cubicBezTo>
                    <a:pt x="2763" y="3469"/>
                    <a:pt x="2785" y="3428"/>
                    <a:pt x="2702" y="3367"/>
                  </a:cubicBezTo>
                  <a:cubicBezTo>
                    <a:pt x="2640" y="3305"/>
                    <a:pt x="2620" y="3222"/>
                    <a:pt x="2598" y="3140"/>
                  </a:cubicBezTo>
                  <a:cubicBezTo>
                    <a:pt x="2579" y="3037"/>
                    <a:pt x="2557" y="2914"/>
                    <a:pt x="2351" y="2892"/>
                  </a:cubicBezTo>
                  <a:cubicBezTo>
                    <a:pt x="2249" y="2872"/>
                    <a:pt x="2186" y="2851"/>
                    <a:pt x="2166" y="2810"/>
                  </a:cubicBezTo>
                  <a:cubicBezTo>
                    <a:pt x="2145" y="2769"/>
                    <a:pt x="2227" y="2707"/>
                    <a:pt x="2331" y="2686"/>
                  </a:cubicBezTo>
                  <a:cubicBezTo>
                    <a:pt x="2414" y="2686"/>
                    <a:pt x="2455" y="2666"/>
                    <a:pt x="2433" y="2604"/>
                  </a:cubicBezTo>
                  <a:cubicBezTo>
                    <a:pt x="2414" y="2521"/>
                    <a:pt x="2208" y="2378"/>
                    <a:pt x="2062" y="2356"/>
                  </a:cubicBezTo>
                  <a:cubicBezTo>
                    <a:pt x="2043" y="2336"/>
                    <a:pt x="2001" y="2315"/>
                    <a:pt x="2001" y="2274"/>
                  </a:cubicBezTo>
                  <a:cubicBezTo>
                    <a:pt x="1939" y="2150"/>
                    <a:pt x="2021" y="1944"/>
                    <a:pt x="2186" y="1842"/>
                  </a:cubicBezTo>
                  <a:cubicBezTo>
                    <a:pt x="2186" y="1842"/>
                    <a:pt x="2208" y="1820"/>
                    <a:pt x="2227" y="1820"/>
                  </a:cubicBezTo>
                  <a:cubicBezTo>
                    <a:pt x="2249" y="1820"/>
                    <a:pt x="2269" y="1800"/>
                    <a:pt x="2290" y="1800"/>
                  </a:cubicBezTo>
                  <a:cubicBezTo>
                    <a:pt x="2372" y="1738"/>
                    <a:pt x="2372" y="1677"/>
                    <a:pt x="2351" y="1635"/>
                  </a:cubicBezTo>
                  <a:cubicBezTo>
                    <a:pt x="2351" y="1594"/>
                    <a:pt x="2351" y="1573"/>
                    <a:pt x="2392" y="1531"/>
                  </a:cubicBezTo>
                  <a:cubicBezTo>
                    <a:pt x="2433" y="1531"/>
                    <a:pt x="2455" y="1512"/>
                    <a:pt x="2516" y="1490"/>
                  </a:cubicBezTo>
                  <a:cubicBezTo>
                    <a:pt x="2640" y="1470"/>
                    <a:pt x="2744" y="1429"/>
                    <a:pt x="2826" y="1367"/>
                  </a:cubicBezTo>
                  <a:cubicBezTo>
                    <a:pt x="2928" y="1325"/>
                    <a:pt x="2970" y="1264"/>
                    <a:pt x="2970" y="1223"/>
                  </a:cubicBezTo>
                  <a:cubicBezTo>
                    <a:pt x="2950" y="1182"/>
                    <a:pt x="2909" y="1141"/>
                    <a:pt x="2826" y="1119"/>
                  </a:cubicBezTo>
                  <a:cubicBezTo>
                    <a:pt x="2661" y="1078"/>
                    <a:pt x="2579" y="1017"/>
                    <a:pt x="2557" y="954"/>
                  </a:cubicBezTo>
                  <a:cubicBezTo>
                    <a:pt x="2557" y="913"/>
                    <a:pt x="2557" y="893"/>
                    <a:pt x="2598" y="872"/>
                  </a:cubicBezTo>
                  <a:cubicBezTo>
                    <a:pt x="2620" y="852"/>
                    <a:pt x="2620" y="831"/>
                    <a:pt x="2620" y="811"/>
                  </a:cubicBezTo>
                  <a:cubicBezTo>
                    <a:pt x="2579" y="687"/>
                    <a:pt x="2227" y="440"/>
                    <a:pt x="2084" y="398"/>
                  </a:cubicBezTo>
                  <a:cubicBezTo>
                    <a:pt x="2043" y="398"/>
                    <a:pt x="2021" y="398"/>
                    <a:pt x="2001" y="418"/>
                  </a:cubicBezTo>
                  <a:cubicBezTo>
                    <a:pt x="1980" y="418"/>
                    <a:pt x="1980" y="459"/>
                    <a:pt x="1980" y="481"/>
                  </a:cubicBezTo>
                  <a:cubicBezTo>
                    <a:pt x="1960" y="522"/>
                    <a:pt x="1960" y="563"/>
                    <a:pt x="1897" y="563"/>
                  </a:cubicBezTo>
                  <a:cubicBezTo>
                    <a:pt x="1856" y="563"/>
                    <a:pt x="1671" y="459"/>
                    <a:pt x="1526" y="357"/>
                  </a:cubicBezTo>
                  <a:cubicBezTo>
                    <a:pt x="1263" y="187"/>
                    <a:pt x="965" y="0"/>
                    <a:pt x="7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6"/>
            <p:cNvSpPr/>
            <p:nvPr/>
          </p:nvSpPr>
          <p:spPr>
            <a:xfrm>
              <a:off x="2236086" y="3606879"/>
              <a:ext cx="61279" cy="28771"/>
            </a:xfrm>
            <a:custGeom>
              <a:rect b="b" l="l" r="r" t="t"/>
              <a:pathLst>
                <a:path extrusionOk="0" h="1578" w="3361">
                  <a:moveTo>
                    <a:pt x="2792" y="1"/>
                  </a:moveTo>
                  <a:cubicBezTo>
                    <a:pt x="2727" y="1"/>
                    <a:pt x="2666" y="9"/>
                    <a:pt x="2618" y="31"/>
                  </a:cubicBezTo>
                  <a:cubicBezTo>
                    <a:pt x="2516" y="52"/>
                    <a:pt x="2351" y="72"/>
                    <a:pt x="2186" y="72"/>
                  </a:cubicBezTo>
                  <a:cubicBezTo>
                    <a:pt x="2021" y="72"/>
                    <a:pt x="1876" y="72"/>
                    <a:pt x="1793" y="113"/>
                  </a:cubicBezTo>
                  <a:lnTo>
                    <a:pt x="1752" y="154"/>
                  </a:lnTo>
                  <a:cubicBezTo>
                    <a:pt x="1711" y="278"/>
                    <a:pt x="1650" y="402"/>
                    <a:pt x="1587" y="465"/>
                  </a:cubicBezTo>
                  <a:lnTo>
                    <a:pt x="1546" y="465"/>
                  </a:lnTo>
                  <a:cubicBezTo>
                    <a:pt x="1526" y="465"/>
                    <a:pt x="1505" y="465"/>
                    <a:pt x="1485" y="443"/>
                  </a:cubicBezTo>
                  <a:cubicBezTo>
                    <a:pt x="1464" y="423"/>
                    <a:pt x="1444" y="423"/>
                    <a:pt x="1402" y="423"/>
                  </a:cubicBezTo>
                  <a:cubicBezTo>
                    <a:pt x="1390" y="419"/>
                    <a:pt x="1379" y="417"/>
                    <a:pt x="1368" y="417"/>
                  </a:cubicBezTo>
                  <a:cubicBezTo>
                    <a:pt x="1324" y="417"/>
                    <a:pt x="1290" y="447"/>
                    <a:pt x="1257" y="465"/>
                  </a:cubicBezTo>
                  <a:cubicBezTo>
                    <a:pt x="1207" y="490"/>
                    <a:pt x="1164" y="507"/>
                    <a:pt x="1115" y="507"/>
                  </a:cubicBezTo>
                  <a:cubicBezTo>
                    <a:pt x="1084" y="507"/>
                    <a:pt x="1050" y="500"/>
                    <a:pt x="1010" y="484"/>
                  </a:cubicBezTo>
                  <a:cubicBezTo>
                    <a:pt x="972" y="466"/>
                    <a:pt x="935" y="459"/>
                    <a:pt x="898" y="459"/>
                  </a:cubicBezTo>
                  <a:cubicBezTo>
                    <a:pt x="815" y="459"/>
                    <a:pt x="737" y="497"/>
                    <a:pt x="680" y="526"/>
                  </a:cubicBezTo>
                  <a:cubicBezTo>
                    <a:pt x="639" y="526"/>
                    <a:pt x="598" y="547"/>
                    <a:pt x="556" y="547"/>
                  </a:cubicBezTo>
                  <a:cubicBezTo>
                    <a:pt x="556" y="547"/>
                    <a:pt x="537" y="547"/>
                    <a:pt x="515" y="506"/>
                  </a:cubicBezTo>
                  <a:cubicBezTo>
                    <a:pt x="495" y="465"/>
                    <a:pt x="454" y="423"/>
                    <a:pt x="391" y="423"/>
                  </a:cubicBezTo>
                  <a:cubicBezTo>
                    <a:pt x="369" y="418"/>
                    <a:pt x="347" y="415"/>
                    <a:pt x="325" y="415"/>
                  </a:cubicBezTo>
                  <a:cubicBezTo>
                    <a:pt x="264" y="415"/>
                    <a:pt x="204" y="434"/>
                    <a:pt x="144" y="465"/>
                  </a:cubicBezTo>
                  <a:cubicBezTo>
                    <a:pt x="42" y="526"/>
                    <a:pt x="1" y="630"/>
                    <a:pt x="165" y="732"/>
                  </a:cubicBezTo>
                  <a:cubicBezTo>
                    <a:pt x="289" y="794"/>
                    <a:pt x="413" y="918"/>
                    <a:pt x="515" y="1020"/>
                  </a:cubicBezTo>
                  <a:cubicBezTo>
                    <a:pt x="702" y="1207"/>
                    <a:pt x="866" y="1372"/>
                    <a:pt x="1092" y="1372"/>
                  </a:cubicBezTo>
                  <a:cubicBezTo>
                    <a:pt x="1119" y="1374"/>
                    <a:pt x="1145" y="1376"/>
                    <a:pt x="1170" y="1376"/>
                  </a:cubicBezTo>
                  <a:cubicBezTo>
                    <a:pt x="1336" y="1376"/>
                    <a:pt x="1460" y="1322"/>
                    <a:pt x="1567" y="1268"/>
                  </a:cubicBezTo>
                  <a:cubicBezTo>
                    <a:pt x="1644" y="1222"/>
                    <a:pt x="1698" y="1199"/>
                    <a:pt x="1738" y="1199"/>
                  </a:cubicBezTo>
                  <a:cubicBezTo>
                    <a:pt x="1751" y="1199"/>
                    <a:pt x="1763" y="1201"/>
                    <a:pt x="1774" y="1207"/>
                  </a:cubicBezTo>
                  <a:cubicBezTo>
                    <a:pt x="1835" y="1248"/>
                    <a:pt x="1897" y="1309"/>
                    <a:pt x="1980" y="1372"/>
                  </a:cubicBezTo>
                  <a:cubicBezTo>
                    <a:pt x="2103" y="1474"/>
                    <a:pt x="2206" y="1578"/>
                    <a:pt x="2310" y="1578"/>
                  </a:cubicBezTo>
                  <a:cubicBezTo>
                    <a:pt x="2351" y="1578"/>
                    <a:pt x="2371" y="1578"/>
                    <a:pt x="2392" y="1556"/>
                  </a:cubicBezTo>
                  <a:cubicBezTo>
                    <a:pt x="2475" y="1515"/>
                    <a:pt x="2475" y="1474"/>
                    <a:pt x="2475" y="1413"/>
                  </a:cubicBezTo>
                  <a:cubicBezTo>
                    <a:pt x="2475" y="1350"/>
                    <a:pt x="2494" y="1248"/>
                    <a:pt x="2618" y="1144"/>
                  </a:cubicBezTo>
                  <a:cubicBezTo>
                    <a:pt x="2783" y="1020"/>
                    <a:pt x="2577" y="855"/>
                    <a:pt x="2412" y="732"/>
                  </a:cubicBezTo>
                  <a:cubicBezTo>
                    <a:pt x="2268" y="630"/>
                    <a:pt x="2145" y="526"/>
                    <a:pt x="2227" y="465"/>
                  </a:cubicBezTo>
                  <a:cubicBezTo>
                    <a:pt x="2227" y="443"/>
                    <a:pt x="2247" y="443"/>
                    <a:pt x="2268" y="423"/>
                  </a:cubicBezTo>
                  <a:cubicBezTo>
                    <a:pt x="2351" y="382"/>
                    <a:pt x="2392" y="382"/>
                    <a:pt x="2453" y="382"/>
                  </a:cubicBezTo>
                  <a:cubicBezTo>
                    <a:pt x="2536" y="382"/>
                    <a:pt x="2598" y="382"/>
                    <a:pt x="2681" y="341"/>
                  </a:cubicBezTo>
                  <a:lnTo>
                    <a:pt x="2701" y="319"/>
                  </a:lnTo>
                  <a:cubicBezTo>
                    <a:pt x="2763" y="300"/>
                    <a:pt x="2865" y="278"/>
                    <a:pt x="2989" y="278"/>
                  </a:cubicBezTo>
                  <a:cubicBezTo>
                    <a:pt x="3093" y="278"/>
                    <a:pt x="3217" y="278"/>
                    <a:pt x="3299" y="237"/>
                  </a:cubicBezTo>
                  <a:lnTo>
                    <a:pt x="3319" y="217"/>
                  </a:lnTo>
                  <a:cubicBezTo>
                    <a:pt x="3340" y="217"/>
                    <a:pt x="3360" y="176"/>
                    <a:pt x="3299" y="135"/>
                  </a:cubicBezTo>
                  <a:cubicBezTo>
                    <a:pt x="3208" y="74"/>
                    <a:pt x="2980" y="1"/>
                    <a:pt x="2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6"/>
            <p:cNvSpPr/>
            <p:nvPr/>
          </p:nvSpPr>
          <p:spPr>
            <a:xfrm>
              <a:off x="2249232" y="3570979"/>
              <a:ext cx="12799" cy="10867"/>
            </a:xfrm>
            <a:custGeom>
              <a:rect b="b" l="l" r="r" t="t"/>
              <a:pathLst>
                <a:path extrusionOk="0" h="596" w="702">
                  <a:moveTo>
                    <a:pt x="248" y="1"/>
                  </a:moveTo>
                  <a:cubicBezTo>
                    <a:pt x="248" y="1"/>
                    <a:pt x="228" y="1"/>
                    <a:pt x="206" y="21"/>
                  </a:cubicBezTo>
                  <a:cubicBezTo>
                    <a:pt x="104" y="62"/>
                    <a:pt x="0" y="454"/>
                    <a:pt x="145" y="557"/>
                  </a:cubicBezTo>
                  <a:cubicBezTo>
                    <a:pt x="159" y="571"/>
                    <a:pt x="193" y="596"/>
                    <a:pt x="254" y="596"/>
                  </a:cubicBezTo>
                  <a:cubicBezTo>
                    <a:pt x="281" y="596"/>
                    <a:pt x="313" y="591"/>
                    <a:pt x="352" y="578"/>
                  </a:cubicBezTo>
                  <a:cubicBezTo>
                    <a:pt x="393" y="557"/>
                    <a:pt x="413" y="557"/>
                    <a:pt x="454" y="537"/>
                  </a:cubicBezTo>
                  <a:cubicBezTo>
                    <a:pt x="701" y="392"/>
                    <a:pt x="413" y="124"/>
                    <a:pt x="310" y="21"/>
                  </a:cubicBezTo>
                  <a:cubicBezTo>
                    <a:pt x="289" y="1"/>
                    <a:pt x="269" y="1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6"/>
            <p:cNvSpPr/>
            <p:nvPr/>
          </p:nvSpPr>
          <p:spPr>
            <a:xfrm>
              <a:off x="2281558" y="3576467"/>
              <a:ext cx="42117" cy="6053"/>
            </a:xfrm>
            <a:custGeom>
              <a:rect b="b" l="l" r="r" t="t"/>
              <a:pathLst>
                <a:path extrusionOk="0" h="332" w="2310">
                  <a:moveTo>
                    <a:pt x="92" y="0"/>
                  </a:moveTo>
                  <a:cubicBezTo>
                    <a:pt x="69" y="0"/>
                    <a:pt x="53" y="3"/>
                    <a:pt x="42" y="8"/>
                  </a:cubicBezTo>
                  <a:cubicBezTo>
                    <a:pt x="0" y="30"/>
                    <a:pt x="22" y="71"/>
                    <a:pt x="22" y="71"/>
                  </a:cubicBezTo>
                  <a:cubicBezTo>
                    <a:pt x="93" y="195"/>
                    <a:pt x="180" y="305"/>
                    <a:pt x="511" y="305"/>
                  </a:cubicBezTo>
                  <a:cubicBezTo>
                    <a:pt x="562" y="305"/>
                    <a:pt x="618" y="302"/>
                    <a:pt x="682" y="297"/>
                  </a:cubicBezTo>
                  <a:cubicBezTo>
                    <a:pt x="846" y="297"/>
                    <a:pt x="1135" y="297"/>
                    <a:pt x="1424" y="318"/>
                  </a:cubicBezTo>
                  <a:cubicBezTo>
                    <a:pt x="1626" y="326"/>
                    <a:pt x="1794" y="331"/>
                    <a:pt x="1928" y="331"/>
                  </a:cubicBezTo>
                  <a:cubicBezTo>
                    <a:pt x="2120" y="331"/>
                    <a:pt x="2241" y="321"/>
                    <a:pt x="2290" y="297"/>
                  </a:cubicBezTo>
                  <a:cubicBezTo>
                    <a:pt x="2309" y="277"/>
                    <a:pt x="2309" y="277"/>
                    <a:pt x="2309" y="256"/>
                  </a:cubicBezTo>
                  <a:cubicBezTo>
                    <a:pt x="2268" y="173"/>
                    <a:pt x="1960" y="173"/>
                    <a:pt x="1444" y="153"/>
                  </a:cubicBezTo>
                  <a:cubicBezTo>
                    <a:pt x="1259" y="153"/>
                    <a:pt x="1072" y="153"/>
                    <a:pt x="929" y="132"/>
                  </a:cubicBezTo>
                  <a:cubicBezTo>
                    <a:pt x="764" y="112"/>
                    <a:pt x="578" y="91"/>
                    <a:pt x="413" y="49"/>
                  </a:cubicBezTo>
                  <a:cubicBezTo>
                    <a:pt x="261" y="19"/>
                    <a:pt x="155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6"/>
            <p:cNvSpPr/>
            <p:nvPr/>
          </p:nvSpPr>
          <p:spPr>
            <a:xfrm>
              <a:off x="2247719" y="3586003"/>
              <a:ext cx="25216" cy="20092"/>
            </a:xfrm>
            <a:custGeom>
              <a:rect b="b" l="l" r="r" t="t"/>
              <a:pathLst>
                <a:path extrusionOk="0" h="1102" w="1383">
                  <a:moveTo>
                    <a:pt x="402" y="1"/>
                  </a:moveTo>
                  <a:cubicBezTo>
                    <a:pt x="361" y="1"/>
                    <a:pt x="323" y="7"/>
                    <a:pt x="289" y="21"/>
                  </a:cubicBezTo>
                  <a:cubicBezTo>
                    <a:pt x="105" y="84"/>
                    <a:pt x="1" y="414"/>
                    <a:pt x="42" y="620"/>
                  </a:cubicBezTo>
                  <a:cubicBezTo>
                    <a:pt x="64" y="681"/>
                    <a:pt x="83" y="744"/>
                    <a:pt x="146" y="763"/>
                  </a:cubicBezTo>
                  <a:cubicBezTo>
                    <a:pt x="187" y="785"/>
                    <a:pt x="207" y="785"/>
                    <a:pt x="207" y="785"/>
                  </a:cubicBezTo>
                  <a:lnTo>
                    <a:pt x="146" y="785"/>
                  </a:lnTo>
                  <a:cubicBezTo>
                    <a:pt x="125" y="805"/>
                    <a:pt x="83" y="805"/>
                    <a:pt x="64" y="826"/>
                  </a:cubicBezTo>
                  <a:cubicBezTo>
                    <a:pt x="22" y="846"/>
                    <a:pt x="22" y="867"/>
                    <a:pt x="42" y="909"/>
                  </a:cubicBezTo>
                  <a:cubicBezTo>
                    <a:pt x="83" y="970"/>
                    <a:pt x="413" y="1052"/>
                    <a:pt x="723" y="1074"/>
                  </a:cubicBezTo>
                  <a:cubicBezTo>
                    <a:pt x="813" y="1084"/>
                    <a:pt x="946" y="1101"/>
                    <a:pt x="1065" y="1101"/>
                  </a:cubicBezTo>
                  <a:cubicBezTo>
                    <a:pt x="1164" y="1101"/>
                    <a:pt x="1253" y="1090"/>
                    <a:pt x="1301" y="1052"/>
                  </a:cubicBezTo>
                  <a:lnTo>
                    <a:pt x="1320" y="1052"/>
                  </a:lnTo>
                  <a:cubicBezTo>
                    <a:pt x="1383" y="991"/>
                    <a:pt x="1383" y="928"/>
                    <a:pt x="1320" y="867"/>
                  </a:cubicBezTo>
                  <a:cubicBezTo>
                    <a:pt x="1218" y="763"/>
                    <a:pt x="1032" y="681"/>
                    <a:pt x="867" y="681"/>
                  </a:cubicBezTo>
                  <a:cubicBezTo>
                    <a:pt x="784" y="681"/>
                    <a:pt x="723" y="661"/>
                    <a:pt x="641" y="620"/>
                  </a:cubicBezTo>
                  <a:lnTo>
                    <a:pt x="517" y="496"/>
                  </a:lnTo>
                  <a:lnTo>
                    <a:pt x="517" y="496"/>
                  </a:lnTo>
                  <a:cubicBezTo>
                    <a:pt x="555" y="512"/>
                    <a:pt x="592" y="518"/>
                    <a:pt x="629" y="518"/>
                  </a:cubicBezTo>
                  <a:cubicBezTo>
                    <a:pt x="732" y="518"/>
                    <a:pt x="827" y="470"/>
                    <a:pt x="888" y="455"/>
                  </a:cubicBezTo>
                  <a:cubicBezTo>
                    <a:pt x="908" y="434"/>
                    <a:pt x="929" y="434"/>
                    <a:pt x="929" y="414"/>
                  </a:cubicBezTo>
                  <a:lnTo>
                    <a:pt x="949" y="414"/>
                  </a:lnTo>
                  <a:cubicBezTo>
                    <a:pt x="1032" y="373"/>
                    <a:pt x="949" y="249"/>
                    <a:pt x="826" y="166"/>
                  </a:cubicBezTo>
                  <a:cubicBezTo>
                    <a:pt x="699" y="71"/>
                    <a:pt x="536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6"/>
            <p:cNvSpPr/>
            <p:nvPr/>
          </p:nvSpPr>
          <p:spPr>
            <a:xfrm>
              <a:off x="2248484" y="3606314"/>
              <a:ext cx="11687" cy="4248"/>
            </a:xfrm>
            <a:custGeom>
              <a:rect b="b" l="l" r="r" t="t"/>
              <a:pathLst>
                <a:path extrusionOk="0" h="233" w="641">
                  <a:moveTo>
                    <a:pt x="454" y="1"/>
                  </a:moveTo>
                  <a:cubicBezTo>
                    <a:pt x="330" y="1"/>
                    <a:pt x="145" y="1"/>
                    <a:pt x="63" y="62"/>
                  </a:cubicBezTo>
                  <a:cubicBezTo>
                    <a:pt x="22" y="83"/>
                    <a:pt x="0" y="103"/>
                    <a:pt x="0" y="144"/>
                  </a:cubicBezTo>
                  <a:cubicBezTo>
                    <a:pt x="0" y="185"/>
                    <a:pt x="41" y="207"/>
                    <a:pt x="104" y="227"/>
                  </a:cubicBezTo>
                  <a:cubicBezTo>
                    <a:pt x="131" y="231"/>
                    <a:pt x="161" y="233"/>
                    <a:pt x="193" y="233"/>
                  </a:cubicBezTo>
                  <a:cubicBezTo>
                    <a:pt x="329" y="233"/>
                    <a:pt x="494" y="199"/>
                    <a:pt x="577" y="166"/>
                  </a:cubicBezTo>
                  <a:cubicBezTo>
                    <a:pt x="619" y="124"/>
                    <a:pt x="640" y="103"/>
                    <a:pt x="619" y="62"/>
                  </a:cubicBezTo>
                  <a:cubicBezTo>
                    <a:pt x="599" y="42"/>
                    <a:pt x="536" y="2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6"/>
            <p:cNvSpPr/>
            <p:nvPr/>
          </p:nvSpPr>
          <p:spPr>
            <a:xfrm>
              <a:off x="2136099" y="3800909"/>
              <a:ext cx="45873" cy="17722"/>
            </a:xfrm>
            <a:custGeom>
              <a:rect b="b" l="l" r="r" t="t"/>
              <a:pathLst>
                <a:path extrusionOk="0" h="972" w="2516">
                  <a:moveTo>
                    <a:pt x="2338" y="1"/>
                  </a:moveTo>
                  <a:cubicBezTo>
                    <a:pt x="2273" y="1"/>
                    <a:pt x="2220" y="34"/>
                    <a:pt x="2206" y="49"/>
                  </a:cubicBezTo>
                  <a:cubicBezTo>
                    <a:pt x="2123" y="90"/>
                    <a:pt x="2062" y="151"/>
                    <a:pt x="1980" y="214"/>
                  </a:cubicBezTo>
                  <a:cubicBezTo>
                    <a:pt x="1876" y="296"/>
                    <a:pt x="1773" y="379"/>
                    <a:pt x="1650" y="461"/>
                  </a:cubicBezTo>
                  <a:cubicBezTo>
                    <a:pt x="1546" y="502"/>
                    <a:pt x="1463" y="543"/>
                    <a:pt x="1381" y="563"/>
                  </a:cubicBezTo>
                  <a:cubicBezTo>
                    <a:pt x="1320" y="585"/>
                    <a:pt x="1279" y="585"/>
                    <a:pt x="1216" y="604"/>
                  </a:cubicBezTo>
                  <a:cubicBezTo>
                    <a:pt x="942" y="669"/>
                    <a:pt x="731" y="721"/>
                    <a:pt x="613" y="721"/>
                  </a:cubicBezTo>
                  <a:cubicBezTo>
                    <a:pt x="580" y="721"/>
                    <a:pt x="554" y="717"/>
                    <a:pt x="536" y="708"/>
                  </a:cubicBezTo>
                  <a:cubicBezTo>
                    <a:pt x="484" y="677"/>
                    <a:pt x="392" y="661"/>
                    <a:pt x="299" y="661"/>
                  </a:cubicBezTo>
                  <a:cubicBezTo>
                    <a:pt x="206" y="661"/>
                    <a:pt x="113" y="677"/>
                    <a:pt x="61" y="708"/>
                  </a:cubicBezTo>
                  <a:cubicBezTo>
                    <a:pt x="20" y="728"/>
                    <a:pt x="0" y="750"/>
                    <a:pt x="0" y="791"/>
                  </a:cubicBezTo>
                  <a:cubicBezTo>
                    <a:pt x="20" y="873"/>
                    <a:pt x="185" y="893"/>
                    <a:pt x="350" y="915"/>
                  </a:cubicBezTo>
                  <a:cubicBezTo>
                    <a:pt x="432" y="915"/>
                    <a:pt x="515" y="934"/>
                    <a:pt x="556" y="956"/>
                  </a:cubicBezTo>
                  <a:cubicBezTo>
                    <a:pt x="577" y="966"/>
                    <a:pt x="624" y="971"/>
                    <a:pt x="689" y="971"/>
                  </a:cubicBezTo>
                  <a:cubicBezTo>
                    <a:pt x="1002" y="971"/>
                    <a:pt x="1733" y="854"/>
                    <a:pt x="2041" y="667"/>
                  </a:cubicBezTo>
                  <a:cubicBezTo>
                    <a:pt x="2329" y="502"/>
                    <a:pt x="2516" y="255"/>
                    <a:pt x="2494" y="110"/>
                  </a:cubicBezTo>
                  <a:cubicBezTo>
                    <a:pt x="2494" y="68"/>
                    <a:pt x="2474" y="27"/>
                    <a:pt x="2433" y="27"/>
                  </a:cubicBezTo>
                  <a:cubicBezTo>
                    <a:pt x="2400" y="8"/>
                    <a:pt x="2368" y="1"/>
                    <a:pt x="2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6"/>
            <p:cNvSpPr/>
            <p:nvPr/>
          </p:nvSpPr>
          <p:spPr>
            <a:xfrm>
              <a:off x="2190596" y="3693866"/>
              <a:ext cx="108666" cy="142286"/>
            </a:xfrm>
            <a:custGeom>
              <a:rect b="b" l="l" r="r" t="t"/>
              <a:pathLst>
                <a:path extrusionOk="0" h="7804" w="5960">
                  <a:moveTo>
                    <a:pt x="5369" y="0"/>
                  </a:moveTo>
                  <a:cubicBezTo>
                    <a:pt x="5299" y="0"/>
                    <a:pt x="5230" y="18"/>
                    <a:pt x="5154" y="43"/>
                  </a:cubicBezTo>
                  <a:cubicBezTo>
                    <a:pt x="5082" y="72"/>
                    <a:pt x="5009" y="101"/>
                    <a:pt x="4921" y="101"/>
                  </a:cubicBezTo>
                  <a:cubicBezTo>
                    <a:pt x="4885" y="101"/>
                    <a:pt x="4847" y="96"/>
                    <a:pt x="4805" y="84"/>
                  </a:cubicBezTo>
                  <a:cubicBezTo>
                    <a:pt x="4773" y="74"/>
                    <a:pt x="4739" y="68"/>
                    <a:pt x="4704" y="68"/>
                  </a:cubicBezTo>
                  <a:cubicBezTo>
                    <a:pt x="4603" y="68"/>
                    <a:pt x="4488" y="111"/>
                    <a:pt x="4351" y="188"/>
                  </a:cubicBezTo>
                  <a:cubicBezTo>
                    <a:pt x="4082" y="332"/>
                    <a:pt x="3794" y="642"/>
                    <a:pt x="3835" y="785"/>
                  </a:cubicBezTo>
                  <a:cubicBezTo>
                    <a:pt x="3856" y="868"/>
                    <a:pt x="4000" y="972"/>
                    <a:pt x="4165" y="1115"/>
                  </a:cubicBezTo>
                  <a:cubicBezTo>
                    <a:pt x="4412" y="1343"/>
                    <a:pt x="4722" y="1590"/>
                    <a:pt x="4557" y="1692"/>
                  </a:cubicBezTo>
                  <a:cubicBezTo>
                    <a:pt x="4536" y="1692"/>
                    <a:pt x="4536" y="1692"/>
                    <a:pt x="4516" y="1714"/>
                  </a:cubicBezTo>
                  <a:cubicBezTo>
                    <a:pt x="4288" y="1775"/>
                    <a:pt x="4021" y="1775"/>
                    <a:pt x="3794" y="1796"/>
                  </a:cubicBezTo>
                  <a:cubicBezTo>
                    <a:pt x="3568" y="1796"/>
                    <a:pt x="3381" y="1816"/>
                    <a:pt x="3279" y="1857"/>
                  </a:cubicBezTo>
                  <a:cubicBezTo>
                    <a:pt x="3230" y="1882"/>
                    <a:pt x="3167" y="1892"/>
                    <a:pt x="3098" y="1892"/>
                  </a:cubicBezTo>
                  <a:cubicBezTo>
                    <a:pt x="3050" y="1892"/>
                    <a:pt x="3000" y="1887"/>
                    <a:pt x="2949" y="1879"/>
                  </a:cubicBezTo>
                  <a:cubicBezTo>
                    <a:pt x="2861" y="1866"/>
                    <a:pt x="2759" y="1845"/>
                    <a:pt x="2664" y="1845"/>
                  </a:cubicBezTo>
                  <a:cubicBezTo>
                    <a:pt x="2602" y="1845"/>
                    <a:pt x="2544" y="1854"/>
                    <a:pt x="2496" y="1879"/>
                  </a:cubicBezTo>
                  <a:lnTo>
                    <a:pt x="2496" y="1899"/>
                  </a:lnTo>
                  <a:cubicBezTo>
                    <a:pt x="2372" y="1961"/>
                    <a:pt x="2166" y="2228"/>
                    <a:pt x="1938" y="2538"/>
                  </a:cubicBezTo>
                  <a:cubicBezTo>
                    <a:pt x="1773" y="2745"/>
                    <a:pt x="1630" y="2951"/>
                    <a:pt x="1465" y="3136"/>
                  </a:cubicBezTo>
                  <a:cubicBezTo>
                    <a:pt x="1382" y="3239"/>
                    <a:pt x="1300" y="3322"/>
                    <a:pt x="1237" y="3383"/>
                  </a:cubicBezTo>
                  <a:cubicBezTo>
                    <a:pt x="825" y="3734"/>
                    <a:pt x="165" y="4826"/>
                    <a:pt x="412" y="5013"/>
                  </a:cubicBezTo>
                  <a:cubicBezTo>
                    <a:pt x="536" y="5115"/>
                    <a:pt x="371" y="5301"/>
                    <a:pt x="228" y="5486"/>
                  </a:cubicBezTo>
                  <a:cubicBezTo>
                    <a:pt x="104" y="5610"/>
                    <a:pt x="0" y="5733"/>
                    <a:pt x="0" y="5837"/>
                  </a:cubicBezTo>
                  <a:cubicBezTo>
                    <a:pt x="0" y="5939"/>
                    <a:pt x="41" y="6022"/>
                    <a:pt x="124" y="6043"/>
                  </a:cubicBezTo>
                  <a:cubicBezTo>
                    <a:pt x="144" y="6050"/>
                    <a:pt x="169" y="6054"/>
                    <a:pt x="198" y="6054"/>
                  </a:cubicBezTo>
                  <a:cubicBezTo>
                    <a:pt x="256" y="6054"/>
                    <a:pt x="329" y="6036"/>
                    <a:pt x="412" y="5981"/>
                  </a:cubicBezTo>
                  <a:cubicBezTo>
                    <a:pt x="434" y="5981"/>
                    <a:pt x="434" y="5961"/>
                    <a:pt x="454" y="5961"/>
                  </a:cubicBezTo>
                  <a:cubicBezTo>
                    <a:pt x="495" y="5920"/>
                    <a:pt x="558" y="5920"/>
                    <a:pt x="599" y="5920"/>
                  </a:cubicBezTo>
                  <a:cubicBezTo>
                    <a:pt x="681" y="5961"/>
                    <a:pt x="742" y="6104"/>
                    <a:pt x="660" y="6228"/>
                  </a:cubicBezTo>
                  <a:cubicBezTo>
                    <a:pt x="599" y="6311"/>
                    <a:pt x="701" y="6414"/>
                    <a:pt x="805" y="6517"/>
                  </a:cubicBezTo>
                  <a:cubicBezTo>
                    <a:pt x="887" y="6599"/>
                    <a:pt x="990" y="6682"/>
                    <a:pt x="948" y="6764"/>
                  </a:cubicBezTo>
                  <a:cubicBezTo>
                    <a:pt x="929" y="6847"/>
                    <a:pt x="846" y="6909"/>
                    <a:pt x="783" y="6992"/>
                  </a:cubicBezTo>
                  <a:cubicBezTo>
                    <a:pt x="701" y="7074"/>
                    <a:pt x="640" y="7135"/>
                    <a:pt x="722" y="7176"/>
                  </a:cubicBezTo>
                  <a:cubicBezTo>
                    <a:pt x="825" y="7218"/>
                    <a:pt x="742" y="7445"/>
                    <a:pt x="701" y="7528"/>
                  </a:cubicBezTo>
                  <a:cubicBezTo>
                    <a:pt x="660" y="7589"/>
                    <a:pt x="619" y="7754"/>
                    <a:pt x="722" y="7795"/>
                  </a:cubicBezTo>
                  <a:cubicBezTo>
                    <a:pt x="739" y="7801"/>
                    <a:pt x="757" y="7803"/>
                    <a:pt x="776" y="7803"/>
                  </a:cubicBezTo>
                  <a:cubicBezTo>
                    <a:pt x="829" y="7803"/>
                    <a:pt x="894" y="7784"/>
                    <a:pt x="970" y="7754"/>
                  </a:cubicBezTo>
                  <a:lnTo>
                    <a:pt x="990" y="7734"/>
                  </a:lnTo>
                  <a:cubicBezTo>
                    <a:pt x="1113" y="7671"/>
                    <a:pt x="1196" y="7569"/>
                    <a:pt x="1300" y="7445"/>
                  </a:cubicBezTo>
                  <a:cubicBezTo>
                    <a:pt x="1382" y="7341"/>
                    <a:pt x="1484" y="7239"/>
                    <a:pt x="1630" y="7157"/>
                  </a:cubicBezTo>
                  <a:lnTo>
                    <a:pt x="1753" y="7094"/>
                  </a:lnTo>
                  <a:cubicBezTo>
                    <a:pt x="1773" y="7094"/>
                    <a:pt x="1795" y="7074"/>
                    <a:pt x="1795" y="7074"/>
                  </a:cubicBezTo>
                  <a:cubicBezTo>
                    <a:pt x="2021" y="6951"/>
                    <a:pt x="1959" y="6662"/>
                    <a:pt x="1918" y="6393"/>
                  </a:cubicBezTo>
                  <a:cubicBezTo>
                    <a:pt x="1877" y="6250"/>
                    <a:pt x="1856" y="6085"/>
                    <a:pt x="1877" y="5981"/>
                  </a:cubicBezTo>
                  <a:cubicBezTo>
                    <a:pt x="1918" y="5775"/>
                    <a:pt x="2124" y="5507"/>
                    <a:pt x="2350" y="5384"/>
                  </a:cubicBezTo>
                  <a:cubicBezTo>
                    <a:pt x="2433" y="5321"/>
                    <a:pt x="2515" y="5301"/>
                    <a:pt x="2578" y="5301"/>
                  </a:cubicBezTo>
                  <a:cubicBezTo>
                    <a:pt x="2680" y="5321"/>
                    <a:pt x="2784" y="5321"/>
                    <a:pt x="2867" y="5342"/>
                  </a:cubicBezTo>
                  <a:cubicBezTo>
                    <a:pt x="2950" y="5354"/>
                    <a:pt x="3027" y="5366"/>
                    <a:pt x="3097" y="5366"/>
                  </a:cubicBezTo>
                  <a:cubicBezTo>
                    <a:pt x="3147" y="5366"/>
                    <a:pt x="3194" y="5360"/>
                    <a:pt x="3238" y="5342"/>
                  </a:cubicBezTo>
                  <a:cubicBezTo>
                    <a:pt x="3238" y="5342"/>
                    <a:pt x="3258" y="5342"/>
                    <a:pt x="3320" y="5362"/>
                  </a:cubicBezTo>
                  <a:cubicBezTo>
                    <a:pt x="3371" y="5379"/>
                    <a:pt x="3438" y="5399"/>
                    <a:pt x="3530" y="5399"/>
                  </a:cubicBezTo>
                  <a:cubicBezTo>
                    <a:pt x="3663" y="5399"/>
                    <a:pt x="3847" y="5356"/>
                    <a:pt x="4104" y="5197"/>
                  </a:cubicBezTo>
                  <a:cubicBezTo>
                    <a:pt x="4269" y="5095"/>
                    <a:pt x="4371" y="4991"/>
                    <a:pt x="4412" y="4848"/>
                  </a:cubicBezTo>
                  <a:lnTo>
                    <a:pt x="4434" y="4848"/>
                  </a:lnTo>
                  <a:lnTo>
                    <a:pt x="4434" y="4826"/>
                  </a:lnTo>
                  <a:lnTo>
                    <a:pt x="4434" y="4806"/>
                  </a:lnTo>
                  <a:cubicBezTo>
                    <a:pt x="4475" y="4702"/>
                    <a:pt x="4475" y="4620"/>
                    <a:pt x="4475" y="4537"/>
                  </a:cubicBezTo>
                  <a:cubicBezTo>
                    <a:pt x="4475" y="4435"/>
                    <a:pt x="4475" y="4353"/>
                    <a:pt x="4536" y="4331"/>
                  </a:cubicBezTo>
                  <a:cubicBezTo>
                    <a:pt x="4598" y="4290"/>
                    <a:pt x="4722" y="4229"/>
                    <a:pt x="4887" y="4166"/>
                  </a:cubicBezTo>
                  <a:cubicBezTo>
                    <a:pt x="5113" y="4064"/>
                    <a:pt x="5360" y="3960"/>
                    <a:pt x="5525" y="3858"/>
                  </a:cubicBezTo>
                  <a:cubicBezTo>
                    <a:pt x="5629" y="3795"/>
                    <a:pt x="5671" y="3754"/>
                    <a:pt x="5649" y="3713"/>
                  </a:cubicBezTo>
                  <a:cubicBezTo>
                    <a:pt x="5649" y="3693"/>
                    <a:pt x="5588" y="3652"/>
                    <a:pt x="5484" y="3652"/>
                  </a:cubicBezTo>
                  <a:cubicBezTo>
                    <a:pt x="5436" y="3641"/>
                    <a:pt x="5380" y="3636"/>
                    <a:pt x="5320" y="3636"/>
                  </a:cubicBezTo>
                  <a:cubicBezTo>
                    <a:pt x="5147" y="3636"/>
                    <a:pt x="4942" y="3678"/>
                    <a:pt x="4805" y="3754"/>
                  </a:cubicBezTo>
                  <a:cubicBezTo>
                    <a:pt x="4744" y="3784"/>
                    <a:pt x="4695" y="3804"/>
                    <a:pt x="4656" y="3804"/>
                  </a:cubicBezTo>
                  <a:cubicBezTo>
                    <a:pt x="4642" y="3804"/>
                    <a:pt x="4629" y="3801"/>
                    <a:pt x="4618" y="3795"/>
                  </a:cubicBezTo>
                  <a:cubicBezTo>
                    <a:pt x="4516" y="3775"/>
                    <a:pt x="4434" y="3672"/>
                    <a:pt x="4434" y="3528"/>
                  </a:cubicBezTo>
                  <a:cubicBezTo>
                    <a:pt x="4434" y="3446"/>
                    <a:pt x="4351" y="3383"/>
                    <a:pt x="4288" y="3342"/>
                  </a:cubicBezTo>
                  <a:cubicBezTo>
                    <a:pt x="4206" y="3281"/>
                    <a:pt x="4123" y="3239"/>
                    <a:pt x="4165" y="3094"/>
                  </a:cubicBezTo>
                  <a:cubicBezTo>
                    <a:pt x="4227" y="2806"/>
                    <a:pt x="4701" y="2270"/>
                    <a:pt x="5011" y="2085"/>
                  </a:cubicBezTo>
                  <a:cubicBezTo>
                    <a:pt x="5154" y="1981"/>
                    <a:pt x="5154" y="1961"/>
                    <a:pt x="5113" y="1899"/>
                  </a:cubicBezTo>
                  <a:cubicBezTo>
                    <a:pt x="5113" y="1857"/>
                    <a:pt x="5093" y="1816"/>
                    <a:pt x="5196" y="1714"/>
                  </a:cubicBezTo>
                  <a:cubicBezTo>
                    <a:pt x="5299" y="1610"/>
                    <a:pt x="5341" y="1527"/>
                    <a:pt x="5382" y="1445"/>
                  </a:cubicBezTo>
                  <a:cubicBezTo>
                    <a:pt x="5382" y="1404"/>
                    <a:pt x="5402" y="1362"/>
                    <a:pt x="5423" y="1362"/>
                  </a:cubicBezTo>
                  <a:cubicBezTo>
                    <a:pt x="5430" y="1356"/>
                    <a:pt x="5437" y="1354"/>
                    <a:pt x="5443" y="1354"/>
                  </a:cubicBezTo>
                  <a:cubicBezTo>
                    <a:pt x="5457" y="1354"/>
                    <a:pt x="5471" y="1362"/>
                    <a:pt x="5484" y="1362"/>
                  </a:cubicBezTo>
                  <a:cubicBezTo>
                    <a:pt x="5531" y="1391"/>
                    <a:pt x="5590" y="1402"/>
                    <a:pt x="5648" y="1402"/>
                  </a:cubicBezTo>
                  <a:cubicBezTo>
                    <a:pt x="5720" y="1402"/>
                    <a:pt x="5790" y="1385"/>
                    <a:pt x="5835" y="1362"/>
                  </a:cubicBezTo>
                  <a:cubicBezTo>
                    <a:pt x="5938" y="1321"/>
                    <a:pt x="5959" y="1239"/>
                    <a:pt x="5835" y="1178"/>
                  </a:cubicBezTo>
                  <a:cubicBezTo>
                    <a:pt x="5671" y="1074"/>
                    <a:pt x="5690" y="950"/>
                    <a:pt x="5712" y="848"/>
                  </a:cubicBezTo>
                  <a:cubicBezTo>
                    <a:pt x="5732" y="826"/>
                    <a:pt x="5732" y="807"/>
                    <a:pt x="5732" y="785"/>
                  </a:cubicBezTo>
                  <a:cubicBezTo>
                    <a:pt x="5732" y="744"/>
                    <a:pt x="5712" y="724"/>
                    <a:pt x="5690" y="724"/>
                  </a:cubicBezTo>
                  <a:cubicBezTo>
                    <a:pt x="5674" y="718"/>
                    <a:pt x="5657" y="716"/>
                    <a:pt x="5640" y="716"/>
                  </a:cubicBezTo>
                  <a:cubicBezTo>
                    <a:pt x="5594" y="716"/>
                    <a:pt x="5544" y="735"/>
                    <a:pt x="5484" y="765"/>
                  </a:cubicBezTo>
                  <a:cubicBezTo>
                    <a:pt x="5423" y="807"/>
                    <a:pt x="5382" y="848"/>
                    <a:pt x="5341" y="889"/>
                  </a:cubicBezTo>
                  <a:cubicBezTo>
                    <a:pt x="5278" y="930"/>
                    <a:pt x="5237" y="930"/>
                    <a:pt x="5154" y="950"/>
                  </a:cubicBezTo>
                  <a:cubicBezTo>
                    <a:pt x="5093" y="950"/>
                    <a:pt x="5031" y="972"/>
                    <a:pt x="4948" y="991"/>
                  </a:cubicBezTo>
                  <a:lnTo>
                    <a:pt x="4866" y="1074"/>
                  </a:lnTo>
                  <a:cubicBezTo>
                    <a:pt x="4822" y="1119"/>
                    <a:pt x="4777" y="1153"/>
                    <a:pt x="4740" y="1153"/>
                  </a:cubicBezTo>
                  <a:cubicBezTo>
                    <a:pt x="4725" y="1153"/>
                    <a:pt x="4712" y="1148"/>
                    <a:pt x="4701" y="1136"/>
                  </a:cubicBezTo>
                  <a:cubicBezTo>
                    <a:pt x="4681" y="1115"/>
                    <a:pt x="4659" y="1074"/>
                    <a:pt x="4742" y="1033"/>
                  </a:cubicBezTo>
                  <a:cubicBezTo>
                    <a:pt x="4763" y="1033"/>
                    <a:pt x="4824" y="1013"/>
                    <a:pt x="4887" y="972"/>
                  </a:cubicBezTo>
                  <a:cubicBezTo>
                    <a:pt x="5011" y="930"/>
                    <a:pt x="5154" y="868"/>
                    <a:pt x="5278" y="807"/>
                  </a:cubicBezTo>
                  <a:cubicBezTo>
                    <a:pt x="5423" y="703"/>
                    <a:pt x="5484" y="642"/>
                    <a:pt x="5443" y="579"/>
                  </a:cubicBezTo>
                  <a:cubicBezTo>
                    <a:pt x="5423" y="538"/>
                    <a:pt x="5402" y="518"/>
                    <a:pt x="5382" y="477"/>
                  </a:cubicBezTo>
                  <a:cubicBezTo>
                    <a:pt x="5299" y="394"/>
                    <a:pt x="5258" y="332"/>
                    <a:pt x="5382" y="271"/>
                  </a:cubicBezTo>
                  <a:cubicBezTo>
                    <a:pt x="5423" y="249"/>
                    <a:pt x="5443" y="229"/>
                    <a:pt x="5484" y="208"/>
                  </a:cubicBezTo>
                  <a:cubicBezTo>
                    <a:pt x="5506" y="188"/>
                    <a:pt x="5525" y="188"/>
                    <a:pt x="5547" y="167"/>
                  </a:cubicBezTo>
                  <a:cubicBezTo>
                    <a:pt x="5588" y="147"/>
                    <a:pt x="5608" y="125"/>
                    <a:pt x="5608" y="106"/>
                  </a:cubicBezTo>
                  <a:cubicBezTo>
                    <a:pt x="5608" y="84"/>
                    <a:pt x="5567" y="64"/>
                    <a:pt x="5506" y="23"/>
                  </a:cubicBezTo>
                  <a:cubicBezTo>
                    <a:pt x="5458" y="7"/>
                    <a:pt x="5413" y="0"/>
                    <a:pt x="5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6"/>
            <p:cNvSpPr/>
            <p:nvPr/>
          </p:nvSpPr>
          <p:spPr>
            <a:xfrm>
              <a:off x="2125926" y="3808749"/>
              <a:ext cx="9444" cy="11906"/>
            </a:xfrm>
            <a:custGeom>
              <a:rect b="b" l="l" r="r" t="t"/>
              <a:pathLst>
                <a:path extrusionOk="0" h="653" w="518">
                  <a:moveTo>
                    <a:pt x="207" y="1"/>
                  </a:moveTo>
                  <a:cubicBezTo>
                    <a:pt x="201" y="1"/>
                    <a:pt x="194" y="3"/>
                    <a:pt x="187" y="10"/>
                  </a:cubicBezTo>
                  <a:cubicBezTo>
                    <a:pt x="187" y="10"/>
                    <a:pt x="146" y="31"/>
                    <a:pt x="64" y="237"/>
                  </a:cubicBezTo>
                  <a:cubicBezTo>
                    <a:pt x="1" y="402"/>
                    <a:pt x="22" y="567"/>
                    <a:pt x="146" y="628"/>
                  </a:cubicBezTo>
                  <a:cubicBezTo>
                    <a:pt x="181" y="640"/>
                    <a:pt x="223" y="652"/>
                    <a:pt x="276" y="652"/>
                  </a:cubicBezTo>
                  <a:cubicBezTo>
                    <a:pt x="315" y="652"/>
                    <a:pt x="360" y="646"/>
                    <a:pt x="413" y="628"/>
                  </a:cubicBezTo>
                  <a:cubicBezTo>
                    <a:pt x="435" y="608"/>
                    <a:pt x="454" y="608"/>
                    <a:pt x="454" y="608"/>
                  </a:cubicBezTo>
                  <a:cubicBezTo>
                    <a:pt x="517" y="567"/>
                    <a:pt x="476" y="526"/>
                    <a:pt x="435" y="485"/>
                  </a:cubicBezTo>
                  <a:cubicBezTo>
                    <a:pt x="372" y="422"/>
                    <a:pt x="270" y="339"/>
                    <a:pt x="290" y="196"/>
                  </a:cubicBezTo>
                  <a:cubicBezTo>
                    <a:pt x="290" y="31"/>
                    <a:pt x="270" y="10"/>
                    <a:pt x="248" y="10"/>
                  </a:cubicBezTo>
                  <a:cubicBezTo>
                    <a:pt x="235" y="10"/>
                    <a:pt x="221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6"/>
            <p:cNvSpPr/>
            <p:nvPr/>
          </p:nvSpPr>
          <p:spPr>
            <a:xfrm>
              <a:off x="2613846" y="3398719"/>
              <a:ext cx="34241" cy="23046"/>
            </a:xfrm>
            <a:custGeom>
              <a:rect b="b" l="l" r="r" t="t"/>
              <a:pathLst>
                <a:path extrusionOk="0" h="1264" w="1878">
                  <a:moveTo>
                    <a:pt x="163" y="1"/>
                  </a:moveTo>
                  <a:cubicBezTo>
                    <a:pt x="127" y="1"/>
                    <a:pt x="93" y="8"/>
                    <a:pt x="64" y="26"/>
                  </a:cubicBezTo>
                  <a:cubicBezTo>
                    <a:pt x="1" y="67"/>
                    <a:pt x="1" y="212"/>
                    <a:pt x="1" y="273"/>
                  </a:cubicBezTo>
                  <a:cubicBezTo>
                    <a:pt x="1" y="521"/>
                    <a:pt x="105" y="955"/>
                    <a:pt x="393" y="1098"/>
                  </a:cubicBezTo>
                  <a:cubicBezTo>
                    <a:pt x="594" y="1205"/>
                    <a:pt x="910" y="1264"/>
                    <a:pt x="1193" y="1264"/>
                  </a:cubicBezTo>
                  <a:cubicBezTo>
                    <a:pt x="1405" y="1264"/>
                    <a:pt x="1598" y="1231"/>
                    <a:pt x="1713" y="1161"/>
                  </a:cubicBezTo>
                  <a:cubicBezTo>
                    <a:pt x="1754" y="1139"/>
                    <a:pt x="1795" y="1098"/>
                    <a:pt x="1815" y="1057"/>
                  </a:cubicBezTo>
                  <a:cubicBezTo>
                    <a:pt x="1878" y="872"/>
                    <a:pt x="1672" y="727"/>
                    <a:pt x="1466" y="603"/>
                  </a:cubicBezTo>
                  <a:cubicBezTo>
                    <a:pt x="1424" y="583"/>
                    <a:pt x="1383" y="542"/>
                    <a:pt x="1342" y="521"/>
                  </a:cubicBezTo>
                  <a:cubicBezTo>
                    <a:pt x="1114" y="356"/>
                    <a:pt x="949" y="232"/>
                    <a:pt x="702" y="171"/>
                  </a:cubicBezTo>
                  <a:cubicBezTo>
                    <a:pt x="619" y="150"/>
                    <a:pt x="537" y="130"/>
                    <a:pt x="454" y="89"/>
                  </a:cubicBezTo>
                  <a:cubicBezTo>
                    <a:pt x="353" y="44"/>
                    <a:pt x="250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6"/>
            <p:cNvSpPr/>
            <p:nvPr/>
          </p:nvSpPr>
          <p:spPr>
            <a:xfrm>
              <a:off x="3061180" y="3346847"/>
              <a:ext cx="159790" cy="59876"/>
            </a:xfrm>
            <a:custGeom>
              <a:rect b="b" l="l" r="r" t="t"/>
              <a:pathLst>
                <a:path extrusionOk="0" h="3284" w="8764">
                  <a:moveTo>
                    <a:pt x="4340" y="1"/>
                  </a:moveTo>
                  <a:cubicBezTo>
                    <a:pt x="4308" y="1"/>
                    <a:pt x="4277" y="8"/>
                    <a:pt x="4247" y="26"/>
                  </a:cubicBezTo>
                  <a:cubicBezTo>
                    <a:pt x="4228" y="26"/>
                    <a:pt x="4228" y="26"/>
                    <a:pt x="4228" y="47"/>
                  </a:cubicBezTo>
                  <a:cubicBezTo>
                    <a:pt x="4145" y="88"/>
                    <a:pt x="4021" y="130"/>
                    <a:pt x="3898" y="171"/>
                  </a:cubicBezTo>
                  <a:cubicBezTo>
                    <a:pt x="3774" y="212"/>
                    <a:pt x="3629" y="253"/>
                    <a:pt x="3527" y="314"/>
                  </a:cubicBezTo>
                  <a:cubicBezTo>
                    <a:pt x="3444" y="377"/>
                    <a:pt x="3217" y="397"/>
                    <a:pt x="3032" y="418"/>
                  </a:cubicBezTo>
                  <a:cubicBezTo>
                    <a:pt x="2845" y="438"/>
                    <a:pt x="2661" y="438"/>
                    <a:pt x="2557" y="501"/>
                  </a:cubicBezTo>
                  <a:cubicBezTo>
                    <a:pt x="2438" y="551"/>
                    <a:pt x="2276" y="588"/>
                    <a:pt x="2142" y="588"/>
                  </a:cubicBezTo>
                  <a:cubicBezTo>
                    <a:pt x="2114" y="588"/>
                    <a:pt x="2087" y="587"/>
                    <a:pt x="2062" y="583"/>
                  </a:cubicBezTo>
                  <a:cubicBezTo>
                    <a:pt x="2021" y="583"/>
                    <a:pt x="2001" y="562"/>
                    <a:pt x="1980" y="542"/>
                  </a:cubicBezTo>
                  <a:cubicBezTo>
                    <a:pt x="1960" y="460"/>
                    <a:pt x="1897" y="460"/>
                    <a:pt x="1856" y="460"/>
                  </a:cubicBezTo>
                  <a:cubicBezTo>
                    <a:pt x="1815" y="460"/>
                    <a:pt x="1773" y="438"/>
                    <a:pt x="1732" y="397"/>
                  </a:cubicBezTo>
                  <a:cubicBezTo>
                    <a:pt x="1691" y="356"/>
                    <a:pt x="1630" y="336"/>
                    <a:pt x="1567" y="314"/>
                  </a:cubicBezTo>
                  <a:cubicBezTo>
                    <a:pt x="1443" y="314"/>
                    <a:pt x="1300" y="356"/>
                    <a:pt x="1237" y="418"/>
                  </a:cubicBezTo>
                  <a:cubicBezTo>
                    <a:pt x="1176" y="460"/>
                    <a:pt x="1031" y="479"/>
                    <a:pt x="929" y="479"/>
                  </a:cubicBezTo>
                  <a:cubicBezTo>
                    <a:pt x="888" y="479"/>
                    <a:pt x="846" y="479"/>
                    <a:pt x="805" y="438"/>
                  </a:cubicBezTo>
                  <a:cubicBezTo>
                    <a:pt x="701" y="377"/>
                    <a:pt x="517" y="295"/>
                    <a:pt x="393" y="295"/>
                  </a:cubicBezTo>
                  <a:cubicBezTo>
                    <a:pt x="352" y="295"/>
                    <a:pt x="289" y="273"/>
                    <a:pt x="248" y="253"/>
                  </a:cubicBezTo>
                  <a:cubicBezTo>
                    <a:pt x="175" y="238"/>
                    <a:pt x="113" y="224"/>
                    <a:pt x="68" y="224"/>
                  </a:cubicBezTo>
                  <a:cubicBezTo>
                    <a:pt x="49" y="224"/>
                    <a:pt x="34" y="226"/>
                    <a:pt x="22" y="232"/>
                  </a:cubicBezTo>
                  <a:cubicBezTo>
                    <a:pt x="0" y="253"/>
                    <a:pt x="22" y="295"/>
                    <a:pt x="63" y="336"/>
                  </a:cubicBezTo>
                  <a:cubicBezTo>
                    <a:pt x="104" y="377"/>
                    <a:pt x="124" y="438"/>
                    <a:pt x="165" y="501"/>
                  </a:cubicBezTo>
                  <a:cubicBezTo>
                    <a:pt x="228" y="666"/>
                    <a:pt x="310" y="831"/>
                    <a:pt x="495" y="974"/>
                  </a:cubicBezTo>
                  <a:cubicBezTo>
                    <a:pt x="640" y="1057"/>
                    <a:pt x="742" y="1161"/>
                    <a:pt x="846" y="1284"/>
                  </a:cubicBezTo>
                  <a:cubicBezTo>
                    <a:pt x="949" y="1408"/>
                    <a:pt x="1053" y="1510"/>
                    <a:pt x="1196" y="1573"/>
                  </a:cubicBezTo>
                  <a:cubicBezTo>
                    <a:pt x="1276" y="1606"/>
                    <a:pt x="1349" y="1621"/>
                    <a:pt x="1412" y="1621"/>
                  </a:cubicBezTo>
                  <a:cubicBezTo>
                    <a:pt x="1465" y="1621"/>
                    <a:pt x="1510" y="1611"/>
                    <a:pt x="1547" y="1593"/>
                  </a:cubicBezTo>
                  <a:cubicBezTo>
                    <a:pt x="1589" y="1573"/>
                    <a:pt x="1608" y="1510"/>
                    <a:pt x="1567" y="1428"/>
                  </a:cubicBezTo>
                  <a:cubicBezTo>
                    <a:pt x="1567" y="1408"/>
                    <a:pt x="1567" y="1386"/>
                    <a:pt x="1589" y="1386"/>
                  </a:cubicBezTo>
                  <a:cubicBezTo>
                    <a:pt x="1589" y="1367"/>
                    <a:pt x="1608" y="1367"/>
                    <a:pt x="1630" y="1367"/>
                  </a:cubicBezTo>
                  <a:cubicBezTo>
                    <a:pt x="1732" y="1386"/>
                    <a:pt x="1856" y="1449"/>
                    <a:pt x="1918" y="1532"/>
                  </a:cubicBezTo>
                  <a:cubicBezTo>
                    <a:pt x="2001" y="1634"/>
                    <a:pt x="2144" y="1655"/>
                    <a:pt x="2268" y="1697"/>
                  </a:cubicBezTo>
                  <a:cubicBezTo>
                    <a:pt x="2372" y="1716"/>
                    <a:pt x="2455" y="1738"/>
                    <a:pt x="2537" y="1799"/>
                  </a:cubicBezTo>
                  <a:cubicBezTo>
                    <a:pt x="2702" y="1923"/>
                    <a:pt x="3815" y="2252"/>
                    <a:pt x="4846" y="2541"/>
                  </a:cubicBezTo>
                  <a:cubicBezTo>
                    <a:pt x="5135" y="2624"/>
                    <a:pt x="5443" y="2727"/>
                    <a:pt x="5753" y="2830"/>
                  </a:cubicBezTo>
                  <a:cubicBezTo>
                    <a:pt x="6495" y="3057"/>
                    <a:pt x="7196" y="3263"/>
                    <a:pt x="7464" y="3283"/>
                  </a:cubicBezTo>
                  <a:cubicBezTo>
                    <a:pt x="7670" y="3283"/>
                    <a:pt x="7774" y="3222"/>
                    <a:pt x="7856" y="3181"/>
                  </a:cubicBezTo>
                  <a:cubicBezTo>
                    <a:pt x="7917" y="3140"/>
                    <a:pt x="7980" y="3099"/>
                    <a:pt x="8104" y="3099"/>
                  </a:cubicBezTo>
                  <a:cubicBezTo>
                    <a:pt x="8206" y="3099"/>
                    <a:pt x="8288" y="3077"/>
                    <a:pt x="8371" y="3036"/>
                  </a:cubicBezTo>
                  <a:cubicBezTo>
                    <a:pt x="8598" y="2912"/>
                    <a:pt x="8763" y="2665"/>
                    <a:pt x="8763" y="2500"/>
                  </a:cubicBezTo>
                  <a:cubicBezTo>
                    <a:pt x="8742" y="2356"/>
                    <a:pt x="8598" y="2233"/>
                    <a:pt x="8453" y="2087"/>
                  </a:cubicBezTo>
                  <a:cubicBezTo>
                    <a:pt x="8351" y="2005"/>
                    <a:pt x="8247" y="1903"/>
                    <a:pt x="8186" y="1820"/>
                  </a:cubicBezTo>
                  <a:cubicBezTo>
                    <a:pt x="8021" y="1573"/>
                    <a:pt x="7609" y="1304"/>
                    <a:pt x="6886" y="1263"/>
                  </a:cubicBezTo>
                  <a:cubicBezTo>
                    <a:pt x="6166" y="1222"/>
                    <a:pt x="6020" y="1037"/>
                    <a:pt x="5856" y="789"/>
                  </a:cubicBezTo>
                  <a:cubicBezTo>
                    <a:pt x="5691" y="583"/>
                    <a:pt x="5465" y="356"/>
                    <a:pt x="5052" y="273"/>
                  </a:cubicBezTo>
                  <a:cubicBezTo>
                    <a:pt x="4887" y="253"/>
                    <a:pt x="4742" y="171"/>
                    <a:pt x="4619" y="108"/>
                  </a:cubicBezTo>
                  <a:cubicBezTo>
                    <a:pt x="4516" y="49"/>
                    <a:pt x="4423" y="1"/>
                    <a:pt x="4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6"/>
            <p:cNvSpPr/>
            <p:nvPr/>
          </p:nvSpPr>
          <p:spPr>
            <a:xfrm>
              <a:off x="2807821" y="3252530"/>
              <a:ext cx="11687" cy="6017"/>
            </a:xfrm>
            <a:custGeom>
              <a:rect b="b" l="l" r="r" t="t"/>
              <a:pathLst>
                <a:path extrusionOk="0" h="330" w="641">
                  <a:moveTo>
                    <a:pt x="544" y="0"/>
                  </a:moveTo>
                  <a:cubicBezTo>
                    <a:pt x="442" y="0"/>
                    <a:pt x="300" y="72"/>
                    <a:pt x="207" y="127"/>
                  </a:cubicBezTo>
                  <a:cubicBezTo>
                    <a:pt x="207" y="127"/>
                    <a:pt x="0" y="251"/>
                    <a:pt x="0" y="292"/>
                  </a:cubicBezTo>
                  <a:cubicBezTo>
                    <a:pt x="0" y="313"/>
                    <a:pt x="22" y="313"/>
                    <a:pt x="22" y="313"/>
                  </a:cubicBezTo>
                  <a:cubicBezTo>
                    <a:pt x="44" y="324"/>
                    <a:pt x="81" y="329"/>
                    <a:pt x="126" y="329"/>
                  </a:cubicBezTo>
                  <a:cubicBezTo>
                    <a:pt x="249" y="329"/>
                    <a:pt x="431" y="291"/>
                    <a:pt x="536" y="231"/>
                  </a:cubicBezTo>
                  <a:cubicBezTo>
                    <a:pt x="599" y="190"/>
                    <a:pt x="640" y="127"/>
                    <a:pt x="640" y="86"/>
                  </a:cubicBezTo>
                  <a:cubicBezTo>
                    <a:pt x="640" y="44"/>
                    <a:pt x="619" y="25"/>
                    <a:pt x="578" y="3"/>
                  </a:cubicBezTo>
                  <a:cubicBezTo>
                    <a:pt x="567" y="1"/>
                    <a:pt x="556" y="0"/>
                    <a:pt x="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6"/>
            <p:cNvSpPr/>
            <p:nvPr/>
          </p:nvSpPr>
          <p:spPr>
            <a:xfrm>
              <a:off x="3235227" y="3649817"/>
              <a:ext cx="22936" cy="13000"/>
            </a:xfrm>
            <a:custGeom>
              <a:rect b="b" l="l" r="r" t="t"/>
              <a:pathLst>
                <a:path extrusionOk="0" h="713" w="1258">
                  <a:moveTo>
                    <a:pt x="735" y="1"/>
                  </a:moveTo>
                  <a:cubicBezTo>
                    <a:pt x="619" y="1"/>
                    <a:pt x="515" y="16"/>
                    <a:pt x="474" y="48"/>
                  </a:cubicBezTo>
                  <a:cubicBezTo>
                    <a:pt x="454" y="48"/>
                    <a:pt x="433" y="67"/>
                    <a:pt x="454" y="89"/>
                  </a:cubicBezTo>
                  <a:cubicBezTo>
                    <a:pt x="474" y="130"/>
                    <a:pt x="392" y="213"/>
                    <a:pt x="289" y="295"/>
                  </a:cubicBezTo>
                  <a:cubicBezTo>
                    <a:pt x="166" y="438"/>
                    <a:pt x="1" y="584"/>
                    <a:pt x="186" y="666"/>
                  </a:cubicBezTo>
                  <a:cubicBezTo>
                    <a:pt x="268" y="699"/>
                    <a:pt x="350" y="712"/>
                    <a:pt x="426" y="712"/>
                  </a:cubicBezTo>
                  <a:cubicBezTo>
                    <a:pt x="540" y="712"/>
                    <a:pt x="639" y="682"/>
                    <a:pt x="702" y="645"/>
                  </a:cubicBezTo>
                  <a:cubicBezTo>
                    <a:pt x="763" y="603"/>
                    <a:pt x="804" y="562"/>
                    <a:pt x="804" y="521"/>
                  </a:cubicBezTo>
                  <a:cubicBezTo>
                    <a:pt x="826" y="460"/>
                    <a:pt x="867" y="460"/>
                    <a:pt x="949" y="419"/>
                  </a:cubicBezTo>
                  <a:cubicBezTo>
                    <a:pt x="990" y="419"/>
                    <a:pt x="1051" y="397"/>
                    <a:pt x="1114" y="377"/>
                  </a:cubicBezTo>
                  <a:cubicBezTo>
                    <a:pt x="1134" y="356"/>
                    <a:pt x="1175" y="336"/>
                    <a:pt x="1197" y="295"/>
                  </a:cubicBezTo>
                  <a:cubicBezTo>
                    <a:pt x="1258" y="191"/>
                    <a:pt x="1216" y="109"/>
                    <a:pt x="1073" y="48"/>
                  </a:cubicBezTo>
                  <a:cubicBezTo>
                    <a:pt x="980" y="16"/>
                    <a:pt x="8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6"/>
            <p:cNvSpPr/>
            <p:nvPr/>
          </p:nvSpPr>
          <p:spPr>
            <a:xfrm>
              <a:off x="2095496" y="3875827"/>
              <a:ext cx="9791" cy="10939"/>
            </a:xfrm>
            <a:custGeom>
              <a:rect b="b" l="l" r="r" t="t"/>
              <a:pathLst>
                <a:path extrusionOk="0" h="600" w="537">
                  <a:moveTo>
                    <a:pt x="144" y="0"/>
                  </a:moveTo>
                  <a:lnTo>
                    <a:pt x="144" y="0"/>
                  </a:lnTo>
                  <a:cubicBezTo>
                    <a:pt x="1" y="83"/>
                    <a:pt x="331" y="558"/>
                    <a:pt x="433" y="599"/>
                  </a:cubicBezTo>
                  <a:lnTo>
                    <a:pt x="454" y="578"/>
                  </a:lnTo>
                  <a:cubicBezTo>
                    <a:pt x="454" y="599"/>
                    <a:pt x="474" y="599"/>
                    <a:pt x="474" y="599"/>
                  </a:cubicBezTo>
                  <a:cubicBezTo>
                    <a:pt x="515" y="558"/>
                    <a:pt x="537" y="83"/>
                    <a:pt x="207" y="22"/>
                  </a:cubicBezTo>
                  <a:lnTo>
                    <a:pt x="166" y="2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6"/>
            <p:cNvSpPr/>
            <p:nvPr/>
          </p:nvSpPr>
          <p:spPr>
            <a:xfrm>
              <a:off x="2102624" y="3888991"/>
              <a:ext cx="7931" cy="7548"/>
            </a:xfrm>
            <a:custGeom>
              <a:rect b="b" l="l" r="r" t="t"/>
              <a:pathLst>
                <a:path extrusionOk="0" h="414" w="435">
                  <a:moveTo>
                    <a:pt x="372" y="1"/>
                  </a:moveTo>
                  <a:cubicBezTo>
                    <a:pt x="330" y="1"/>
                    <a:pt x="311" y="21"/>
                    <a:pt x="289" y="21"/>
                  </a:cubicBezTo>
                  <a:cubicBezTo>
                    <a:pt x="207" y="83"/>
                    <a:pt x="1" y="309"/>
                    <a:pt x="83" y="392"/>
                  </a:cubicBezTo>
                  <a:cubicBezTo>
                    <a:pt x="83" y="392"/>
                    <a:pt x="105" y="413"/>
                    <a:pt x="166" y="413"/>
                  </a:cubicBezTo>
                  <a:cubicBezTo>
                    <a:pt x="207" y="392"/>
                    <a:pt x="248" y="392"/>
                    <a:pt x="269" y="372"/>
                  </a:cubicBezTo>
                  <a:cubicBezTo>
                    <a:pt x="434" y="289"/>
                    <a:pt x="434" y="62"/>
                    <a:pt x="413" y="21"/>
                  </a:cubicBezTo>
                  <a:cubicBezTo>
                    <a:pt x="393" y="1"/>
                    <a:pt x="372" y="1"/>
                    <a:pt x="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6"/>
            <p:cNvSpPr/>
            <p:nvPr/>
          </p:nvSpPr>
          <p:spPr>
            <a:xfrm>
              <a:off x="2109790" y="3875079"/>
              <a:ext cx="9791" cy="8825"/>
            </a:xfrm>
            <a:custGeom>
              <a:rect b="b" l="l" r="r" t="t"/>
              <a:pathLst>
                <a:path extrusionOk="0" h="484" w="537">
                  <a:moveTo>
                    <a:pt x="330" y="0"/>
                  </a:moveTo>
                  <a:cubicBezTo>
                    <a:pt x="289" y="0"/>
                    <a:pt x="267" y="0"/>
                    <a:pt x="248" y="22"/>
                  </a:cubicBezTo>
                  <a:cubicBezTo>
                    <a:pt x="102" y="104"/>
                    <a:pt x="0" y="393"/>
                    <a:pt x="83" y="454"/>
                  </a:cubicBezTo>
                  <a:cubicBezTo>
                    <a:pt x="97" y="469"/>
                    <a:pt x="112" y="483"/>
                    <a:pt x="134" y="483"/>
                  </a:cubicBezTo>
                  <a:cubicBezTo>
                    <a:pt x="143" y="483"/>
                    <a:pt x="153" y="481"/>
                    <a:pt x="165" y="475"/>
                  </a:cubicBezTo>
                  <a:cubicBezTo>
                    <a:pt x="206" y="475"/>
                    <a:pt x="248" y="454"/>
                    <a:pt x="289" y="434"/>
                  </a:cubicBezTo>
                  <a:cubicBezTo>
                    <a:pt x="432" y="351"/>
                    <a:pt x="536" y="165"/>
                    <a:pt x="391" y="41"/>
                  </a:cubicBezTo>
                  <a:cubicBezTo>
                    <a:pt x="371" y="22"/>
                    <a:pt x="350" y="0"/>
                    <a:pt x="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6"/>
            <p:cNvSpPr/>
            <p:nvPr/>
          </p:nvSpPr>
          <p:spPr>
            <a:xfrm>
              <a:off x="2104521" y="3861277"/>
              <a:ext cx="9408" cy="11195"/>
            </a:xfrm>
            <a:custGeom>
              <a:rect b="b" l="l" r="r" t="t"/>
              <a:pathLst>
                <a:path extrusionOk="0" h="614" w="516">
                  <a:moveTo>
                    <a:pt x="410" y="0"/>
                  </a:moveTo>
                  <a:cubicBezTo>
                    <a:pt x="391" y="0"/>
                    <a:pt x="371" y="5"/>
                    <a:pt x="350" y="15"/>
                  </a:cubicBezTo>
                  <a:cubicBezTo>
                    <a:pt x="207" y="97"/>
                    <a:pt x="1" y="510"/>
                    <a:pt x="83" y="592"/>
                  </a:cubicBezTo>
                  <a:cubicBezTo>
                    <a:pt x="83" y="614"/>
                    <a:pt x="124" y="614"/>
                    <a:pt x="144" y="614"/>
                  </a:cubicBezTo>
                  <a:cubicBezTo>
                    <a:pt x="165" y="614"/>
                    <a:pt x="185" y="614"/>
                    <a:pt x="226" y="592"/>
                  </a:cubicBezTo>
                  <a:cubicBezTo>
                    <a:pt x="372" y="510"/>
                    <a:pt x="515" y="221"/>
                    <a:pt x="495" y="97"/>
                  </a:cubicBezTo>
                  <a:cubicBezTo>
                    <a:pt x="495" y="56"/>
                    <a:pt x="495" y="15"/>
                    <a:pt x="454" y="15"/>
                  </a:cubicBezTo>
                  <a:cubicBezTo>
                    <a:pt x="443" y="5"/>
                    <a:pt x="428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6"/>
            <p:cNvSpPr/>
            <p:nvPr/>
          </p:nvSpPr>
          <p:spPr>
            <a:xfrm>
              <a:off x="2116554" y="3846983"/>
              <a:ext cx="4886" cy="8205"/>
            </a:xfrm>
            <a:custGeom>
              <a:rect b="b" l="l" r="r" t="t"/>
              <a:pathLst>
                <a:path extrusionOk="0" h="450" w="268">
                  <a:moveTo>
                    <a:pt x="175" y="1"/>
                  </a:moveTo>
                  <a:cubicBezTo>
                    <a:pt x="165" y="1"/>
                    <a:pt x="154" y="6"/>
                    <a:pt x="144" y="16"/>
                  </a:cubicBezTo>
                  <a:cubicBezTo>
                    <a:pt x="42" y="78"/>
                    <a:pt x="0" y="345"/>
                    <a:pt x="61" y="428"/>
                  </a:cubicBezTo>
                  <a:cubicBezTo>
                    <a:pt x="83" y="449"/>
                    <a:pt x="124" y="449"/>
                    <a:pt x="124" y="449"/>
                  </a:cubicBezTo>
                  <a:cubicBezTo>
                    <a:pt x="144" y="449"/>
                    <a:pt x="165" y="449"/>
                    <a:pt x="165" y="428"/>
                  </a:cubicBezTo>
                  <a:cubicBezTo>
                    <a:pt x="248" y="387"/>
                    <a:pt x="267" y="180"/>
                    <a:pt x="248" y="78"/>
                  </a:cubicBezTo>
                  <a:cubicBezTo>
                    <a:pt x="248" y="37"/>
                    <a:pt x="226" y="16"/>
                    <a:pt x="206" y="16"/>
                  </a:cubicBezTo>
                  <a:cubicBezTo>
                    <a:pt x="196" y="6"/>
                    <a:pt x="185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6"/>
            <p:cNvSpPr/>
            <p:nvPr/>
          </p:nvSpPr>
          <p:spPr>
            <a:xfrm>
              <a:off x="2119927" y="3831868"/>
              <a:ext cx="10538" cy="13911"/>
            </a:xfrm>
            <a:custGeom>
              <a:rect b="b" l="l" r="r" t="t"/>
              <a:pathLst>
                <a:path extrusionOk="0" h="763" w="578">
                  <a:moveTo>
                    <a:pt x="330" y="0"/>
                  </a:moveTo>
                  <a:cubicBezTo>
                    <a:pt x="310" y="0"/>
                    <a:pt x="269" y="0"/>
                    <a:pt x="247" y="20"/>
                  </a:cubicBezTo>
                  <a:cubicBezTo>
                    <a:pt x="124" y="82"/>
                    <a:pt x="0" y="515"/>
                    <a:pt x="165" y="680"/>
                  </a:cubicBezTo>
                  <a:cubicBezTo>
                    <a:pt x="228" y="742"/>
                    <a:pt x="310" y="762"/>
                    <a:pt x="412" y="762"/>
                  </a:cubicBezTo>
                  <a:cubicBezTo>
                    <a:pt x="434" y="742"/>
                    <a:pt x="454" y="742"/>
                    <a:pt x="475" y="742"/>
                  </a:cubicBezTo>
                  <a:cubicBezTo>
                    <a:pt x="577" y="680"/>
                    <a:pt x="557" y="515"/>
                    <a:pt x="557" y="412"/>
                  </a:cubicBezTo>
                  <a:cubicBezTo>
                    <a:pt x="516" y="247"/>
                    <a:pt x="412" y="41"/>
                    <a:pt x="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6"/>
            <p:cNvSpPr/>
            <p:nvPr/>
          </p:nvSpPr>
          <p:spPr>
            <a:xfrm>
              <a:off x="2272168" y="3713521"/>
              <a:ext cx="445839" cy="261636"/>
            </a:xfrm>
            <a:custGeom>
              <a:rect b="b" l="l" r="r" t="t"/>
              <a:pathLst>
                <a:path extrusionOk="0" h="14350" w="24453">
                  <a:moveTo>
                    <a:pt x="18601" y="1"/>
                  </a:moveTo>
                  <a:cubicBezTo>
                    <a:pt x="18549" y="1"/>
                    <a:pt x="18511" y="6"/>
                    <a:pt x="18493" y="17"/>
                  </a:cubicBezTo>
                  <a:cubicBezTo>
                    <a:pt x="18474" y="17"/>
                    <a:pt x="18474" y="37"/>
                    <a:pt x="18493" y="37"/>
                  </a:cubicBezTo>
                  <a:cubicBezTo>
                    <a:pt x="18515" y="58"/>
                    <a:pt x="18535" y="58"/>
                    <a:pt x="18556" y="78"/>
                  </a:cubicBezTo>
                  <a:cubicBezTo>
                    <a:pt x="18597" y="100"/>
                    <a:pt x="18762" y="182"/>
                    <a:pt x="18762" y="202"/>
                  </a:cubicBezTo>
                  <a:cubicBezTo>
                    <a:pt x="18721" y="202"/>
                    <a:pt x="18658" y="202"/>
                    <a:pt x="18597" y="182"/>
                  </a:cubicBezTo>
                  <a:cubicBezTo>
                    <a:pt x="18505" y="156"/>
                    <a:pt x="18405" y="130"/>
                    <a:pt x="18313" y="130"/>
                  </a:cubicBezTo>
                  <a:cubicBezTo>
                    <a:pt x="18259" y="130"/>
                    <a:pt x="18209" y="138"/>
                    <a:pt x="18164" y="161"/>
                  </a:cubicBezTo>
                  <a:cubicBezTo>
                    <a:pt x="17979" y="243"/>
                    <a:pt x="17608" y="306"/>
                    <a:pt x="17298" y="306"/>
                  </a:cubicBezTo>
                  <a:cubicBezTo>
                    <a:pt x="17050" y="306"/>
                    <a:pt x="16762" y="388"/>
                    <a:pt x="16638" y="449"/>
                  </a:cubicBezTo>
                  <a:cubicBezTo>
                    <a:pt x="16536" y="512"/>
                    <a:pt x="16555" y="553"/>
                    <a:pt x="16577" y="573"/>
                  </a:cubicBezTo>
                  <a:cubicBezTo>
                    <a:pt x="16597" y="595"/>
                    <a:pt x="16597" y="595"/>
                    <a:pt x="16577" y="614"/>
                  </a:cubicBezTo>
                  <a:cubicBezTo>
                    <a:pt x="16494" y="656"/>
                    <a:pt x="16184" y="677"/>
                    <a:pt x="16000" y="697"/>
                  </a:cubicBezTo>
                  <a:lnTo>
                    <a:pt x="15958" y="697"/>
                  </a:lnTo>
                  <a:cubicBezTo>
                    <a:pt x="15835" y="697"/>
                    <a:pt x="15752" y="738"/>
                    <a:pt x="15670" y="779"/>
                  </a:cubicBezTo>
                  <a:cubicBezTo>
                    <a:pt x="15587" y="821"/>
                    <a:pt x="15505" y="862"/>
                    <a:pt x="15381" y="862"/>
                  </a:cubicBezTo>
                  <a:cubicBezTo>
                    <a:pt x="15257" y="862"/>
                    <a:pt x="15154" y="924"/>
                    <a:pt x="15010" y="1007"/>
                  </a:cubicBezTo>
                  <a:cubicBezTo>
                    <a:pt x="14824" y="1109"/>
                    <a:pt x="14617" y="1213"/>
                    <a:pt x="14350" y="1213"/>
                  </a:cubicBezTo>
                  <a:cubicBezTo>
                    <a:pt x="14148" y="1195"/>
                    <a:pt x="13901" y="1189"/>
                    <a:pt x="13673" y="1189"/>
                  </a:cubicBezTo>
                  <a:cubicBezTo>
                    <a:pt x="13365" y="1189"/>
                    <a:pt x="13093" y="1201"/>
                    <a:pt x="13009" y="1213"/>
                  </a:cubicBezTo>
                  <a:cubicBezTo>
                    <a:pt x="12990" y="1213"/>
                    <a:pt x="12948" y="1172"/>
                    <a:pt x="12907" y="1131"/>
                  </a:cubicBezTo>
                  <a:cubicBezTo>
                    <a:pt x="12825" y="1027"/>
                    <a:pt x="12721" y="903"/>
                    <a:pt x="12473" y="903"/>
                  </a:cubicBezTo>
                  <a:cubicBezTo>
                    <a:pt x="12020" y="903"/>
                    <a:pt x="11917" y="924"/>
                    <a:pt x="11876" y="944"/>
                  </a:cubicBezTo>
                  <a:cubicBezTo>
                    <a:pt x="11855" y="966"/>
                    <a:pt x="11835" y="985"/>
                    <a:pt x="11896" y="1048"/>
                  </a:cubicBezTo>
                  <a:cubicBezTo>
                    <a:pt x="11959" y="1068"/>
                    <a:pt x="12020" y="1131"/>
                    <a:pt x="12061" y="1192"/>
                  </a:cubicBezTo>
                  <a:cubicBezTo>
                    <a:pt x="12124" y="1254"/>
                    <a:pt x="12124" y="1296"/>
                    <a:pt x="12102" y="1315"/>
                  </a:cubicBezTo>
                  <a:lnTo>
                    <a:pt x="12082" y="1315"/>
                  </a:lnTo>
                  <a:cubicBezTo>
                    <a:pt x="12041" y="1315"/>
                    <a:pt x="12000" y="1315"/>
                    <a:pt x="11959" y="1337"/>
                  </a:cubicBezTo>
                  <a:cubicBezTo>
                    <a:pt x="11932" y="1337"/>
                    <a:pt x="11907" y="1339"/>
                    <a:pt x="11883" y="1339"/>
                  </a:cubicBezTo>
                  <a:cubicBezTo>
                    <a:pt x="11833" y="1339"/>
                    <a:pt x="11787" y="1330"/>
                    <a:pt x="11731" y="1274"/>
                  </a:cubicBezTo>
                  <a:cubicBezTo>
                    <a:pt x="11690" y="1233"/>
                    <a:pt x="11670" y="1172"/>
                    <a:pt x="11629" y="1131"/>
                  </a:cubicBezTo>
                  <a:cubicBezTo>
                    <a:pt x="11607" y="1068"/>
                    <a:pt x="11588" y="1027"/>
                    <a:pt x="11525" y="1007"/>
                  </a:cubicBezTo>
                  <a:cubicBezTo>
                    <a:pt x="11505" y="1007"/>
                    <a:pt x="11464" y="1007"/>
                    <a:pt x="11423" y="1027"/>
                  </a:cubicBezTo>
                  <a:cubicBezTo>
                    <a:pt x="11340" y="1048"/>
                    <a:pt x="11278" y="1109"/>
                    <a:pt x="11236" y="1172"/>
                  </a:cubicBezTo>
                  <a:cubicBezTo>
                    <a:pt x="11216" y="1213"/>
                    <a:pt x="11195" y="1233"/>
                    <a:pt x="11175" y="1254"/>
                  </a:cubicBezTo>
                  <a:lnTo>
                    <a:pt x="11154" y="1233"/>
                  </a:lnTo>
                  <a:cubicBezTo>
                    <a:pt x="11030" y="1150"/>
                    <a:pt x="10824" y="1007"/>
                    <a:pt x="10680" y="1007"/>
                  </a:cubicBezTo>
                  <a:cubicBezTo>
                    <a:pt x="10618" y="1007"/>
                    <a:pt x="10598" y="1007"/>
                    <a:pt x="10557" y="1027"/>
                  </a:cubicBezTo>
                  <a:cubicBezTo>
                    <a:pt x="10520" y="1051"/>
                    <a:pt x="10483" y="1061"/>
                    <a:pt x="10447" y="1061"/>
                  </a:cubicBezTo>
                  <a:cubicBezTo>
                    <a:pt x="10421" y="1061"/>
                    <a:pt x="10396" y="1056"/>
                    <a:pt x="10370" y="1048"/>
                  </a:cubicBezTo>
                  <a:cubicBezTo>
                    <a:pt x="10309" y="1048"/>
                    <a:pt x="10247" y="1048"/>
                    <a:pt x="10205" y="1068"/>
                  </a:cubicBezTo>
                  <a:lnTo>
                    <a:pt x="10186" y="1068"/>
                  </a:lnTo>
                  <a:lnTo>
                    <a:pt x="10144" y="1027"/>
                  </a:lnTo>
                  <a:cubicBezTo>
                    <a:pt x="10123" y="1007"/>
                    <a:pt x="10082" y="985"/>
                    <a:pt x="10021" y="966"/>
                  </a:cubicBezTo>
                  <a:cubicBezTo>
                    <a:pt x="9999" y="966"/>
                    <a:pt x="9958" y="985"/>
                    <a:pt x="9917" y="985"/>
                  </a:cubicBezTo>
                  <a:cubicBezTo>
                    <a:pt x="9834" y="1027"/>
                    <a:pt x="9773" y="1089"/>
                    <a:pt x="9732" y="1131"/>
                  </a:cubicBezTo>
                  <a:lnTo>
                    <a:pt x="9650" y="1213"/>
                  </a:lnTo>
                  <a:lnTo>
                    <a:pt x="9628" y="1213"/>
                  </a:lnTo>
                  <a:cubicBezTo>
                    <a:pt x="9608" y="1213"/>
                    <a:pt x="9608" y="1213"/>
                    <a:pt x="9587" y="1192"/>
                  </a:cubicBezTo>
                  <a:cubicBezTo>
                    <a:pt x="9504" y="1131"/>
                    <a:pt x="9443" y="1109"/>
                    <a:pt x="9361" y="1109"/>
                  </a:cubicBezTo>
                  <a:cubicBezTo>
                    <a:pt x="9298" y="1109"/>
                    <a:pt x="9237" y="1109"/>
                    <a:pt x="9175" y="1150"/>
                  </a:cubicBezTo>
                  <a:cubicBezTo>
                    <a:pt x="9133" y="1192"/>
                    <a:pt x="9072" y="1192"/>
                    <a:pt x="8990" y="1192"/>
                  </a:cubicBezTo>
                  <a:cubicBezTo>
                    <a:pt x="8959" y="1192"/>
                    <a:pt x="8924" y="1187"/>
                    <a:pt x="8886" y="1187"/>
                  </a:cubicBezTo>
                  <a:cubicBezTo>
                    <a:pt x="8846" y="1187"/>
                    <a:pt x="8804" y="1192"/>
                    <a:pt x="8762" y="1213"/>
                  </a:cubicBezTo>
                  <a:cubicBezTo>
                    <a:pt x="8762" y="1213"/>
                    <a:pt x="8762" y="1233"/>
                    <a:pt x="8742" y="1233"/>
                  </a:cubicBezTo>
                  <a:cubicBezTo>
                    <a:pt x="8597" y="1315"/>
                    <a:pt x="8577" y="1543"/>
                    <a:pt x="8660" y="1625"/>
                  </a:cubicBezTo>
                  <a:cubicBezTo>
                    <a:pt x="8680" y="1667"/>
                    <a:pt x="8639" y="1686"/>
                    <a:pt x="8597" y="1728"/>
                  </a:cubicBezTo>
                  <a:cubicBezTo>
                    <a:pt x="8556" y="1769"/>
                    <a:pt x="8474" y="1851"/>
                    <a:pt x="8619" y="1914"/>
                  </a:cubicBezTo>
                  <a:cubicBezTo>
                    <a:pt x="8721" y="1955"/>
                    <a:pt x="8742" y="1997"/>
                    <a:pt x="8742" y="2016"/>
                  </a:cubicBezTo>
                  <a:cubicBezTo>
                    <a:pt x="8742" y="2038"/>
                    <a:pt x="8721" y="2058"/>
                    <a:pt x="8701" y="2058"/>
                  </a:cubicBezTo>
                  <a:cubicBezTo>
                    <a:pt x="8680" y="2058"/>
                    <a:pt x="8660" y="2058"/>
                    <a:pt x="8619" y="2038"/>
                  </a:cubicBezTo>
                  <a:cubicBezTo>
                    <a:pt x="8556" y="1997"/>
                    <a:pt x="8515" y="1975"/>
                    <a:pt x="8454" y="1975"/>
                  </a:cubicBezTo>
                  <a:cubicBezTo>
                    <a:pt x="8330" y="1975"/>
                    <a:pt x="8248" y="2079"/>
                    <a:pt x="8248" y="2203"/>
                  </a:cubicBezTo>
                  <a:cubicBezTo>
                    <a:pt x="8248" y="2313"/>
                    <a:pt x="8149" y="2391"/>
                    <a:pt x="8083" y="2391"/>
                  </a:cubicBezTo>
                  <a:cubicBezTo>
                    <a:pt x="8075" y="2391"/>
                    <a:pt x="8068" y="2390"/>
                    <a:pt x="8061" y="2387"/>
                  </a:cubicBezTo>
                  <a:cubicBezTo>
                    <a:pt x="8061" y="2387"/>
                    <a:pt x="8020" y="2387"/>
                    <a:pt x="8020" y="2305"/>
                  </a:cubicBezTo>
                  <a:cubicBezTo>
                    <a:pt x="8000" y="2181"/>
                    <a:pt x="7959" y="2099"/>
                    <a:pt x="7877" y="2079"/>
                  </a:cubicBezTo>
                  <a:cubicBezTo>
                    <a:pt x="7839" y="2055"/>
                    <a:pt x="7796" y="2045"/>
                    <a:pt x="7740" y="2045"/>
                  </a:cubicBezTo>
                  <a:cubicBezTo>
                    <a:pt x="7702" y="2045"/>
                    <a:pt x="7658" y="2049"/>
                    <a:pt x="7608" y="2058"/>
                  </a:cubicBezTo>
                  <a:cubicBezTo>
                    <a:pt x="7580" y="2063"/>
                    <a:pt x="7555" y="2066"/>
                    <a:pt x="7533" y="2066"/>
                  </a:cubicBezTo>
                  <a:cubicBezTo>
                    <a:pt x="7472" y="2066"/>
                    <a:pt x="7426" y="2046"/>
                    <a:pt x="7382" y="2016"/>
                  </a:cubicBezTo>
                  <a:cubicBezTo>
                    <a:pt x="7319" y="1997"/>
                    <a:pt x="7237" y="1975"/>
                    <a:pt x="7093" y="1955"/>
                  </a:cubicBezTo>
                  <a:cubicBezTo>
                    <a:pt x="6989" y="1955"/>
                    <a:pt x="6887" y="1934"/>
                    <a:pt x="6783" y="1914"/>
                  </a:cubicBezTo>
                  <a:cubicBezTo>
                    <a:pt x="6683" y="1901"/>
                    <a:pt x="6583" y="1881"/>
                    <a:pt x="6497" y="1881"/>
                  </a:cubicBezTo>
                  <a:cubicBezTo>
                    <a:pt x="6441" y="1881"/>
                    <a:pt x="6391" y="1889"/>
                    <a:pt x="6351" y="1914"/>
                  </a:cubicBezTo>
                  <a:lnTo>
                    <a:pt x="6329" y="1914"/>
                  </a:lnTo>
                  <a:cubicBezTo>
                    <a:pt x="6310" y="1934"/>
                    <a:pt x="6288" y="1934"/>
                    <a:pt x="6288" y="1934"/>
                  </a:cubicBezTo>
                  <a:cubicBezTo>
                    <a:pt x="6268" y="1934"/>
                    <a:pt x="6247" y="1914"/>
                    <a:pt x="6247" y="1914"/>
                  </a:cubicBezTo>
                  <a:cubicBezTo>
                    <a:pt x="6227" y="1893"/>
                    <a:pt x="6206" y="1873"/>
                    <a:pt x="6164" y="1873"/>
                  </a:cubicBezTo>
                  <a:cubicBezTo>
                    <a:pt x="6123" y="1873"/>
                    <a:pt x="6103" y="1873"/>
                    <a:pt x="6062" y="1914"/>
                  </a:cubicBezTo>
                  <a:cubicBezTo>
                    <a:pt x="6041" y="1955"/>
                    <a:pt x="6000" y="1975"/>
                    <a:pt x="5938" y="2016"/>
                  </a:cubicBezTo>
                  <a:cubicBezTo>
                    <a:pt x="5727" y="2131"/>
                    <a:pt x="5392" y="2246"/>
                    <a:pt x="5263" y="2246"/>
                  </a:cubicBezTo>
                  <a:cubicBezTo>
                    <a:pt x="5254" y="2246"/>
                    <a:pt x="5245" y="2245"/>
                    <a:pt x="5238" y="2244"/>
                  </a:cubicBezTo>
                  <a:cubicBezTo>
                    <a:pt x="5216" y="2244"/>
                    <a:pt x="5196" y="2244"/>
                    <a:pt x="5196" y="2203"/>
                  </a:cubicBezTo>
                  <a:lnTo>
                    <a:pt x="5196" y="2099"/>
                  </a:lnTo>
                  <a:cubicBezTo>
                    <a:pt x="5196" y="1997"/>
                    <a:pt x="5196" y="1934"/>
                    <a:pt x="5155" y="1914"/>
                  </a:cubicBezTo>
                  <a:lnTo>
                    <a:pt x="5031" y="1914"/>
                  </a:lnTo>
                  <a:cubicBezTo>
                    <a:pt x="5010" y="1934"/>
                    <a:pt x="4990" y="1934"/>
                    <a:pt x="4969" y="1934"/>
                  </a:cubicBezTo>
                  <a:cubicBezTo>
                    <a:pt x="4908" y="1975"/>
                    <a:pt x="4927" y="2038"/>
                    <a:pt x="4927" y="2099"/>
                  </a:cubicBezTo>
                  <a:cubicBezTo>
                    <a:pt x="4927" y="2161"/>
                    <a:pt x="4927" y="2264"/>
                    <a:pt x="4845" y="2326"/>
                  </a:cubicBezTo>
                  <a:cubicBezTo>
                    <a:pt x="4680" y="2450"/>
                    <a:pt x="4185" y="2862"/>
                    <a:pt x="4226" y="3027"/>
                  </a:cubicBezTo>
                  <a:lnTo>
                    <a:pt x="4185" y="3069"/>
                  </a:lnTo>
                  <a:cubicBezTo>
                    <a:pt x="4144" y="3088"/>
                    <a:pt x="4000" y="3110"/>
                    <a:pt x="3877" y="3110"/>
                  </a:cubicBezTo>
                  <a:lnTo>
                    <a:pt x="3732" y="3110"/>
                  </a:lnTo>
                  <a:lnTo>
                    <a:pt x="3732" y="3130"/>
                  </a:lnTo>
                  <a:cubicBezTo>
                    <a:pt x="3690" y="3151"/>
                    <a:pt x="3712" y="3192"/>
                    <a:pt x="3773" y="3253"/>
                  </a:cubicBezTo>
                  <a:cubicBezTo>
                    <a:pt x="3794" y="3275"/>
                    <a:pt x="3836" y="3357"/>
                    <a:pt x="3814" y="3357"/>
                  </a:cubicBezTo>
                  <a:cubicBezTo>
                    <a:pt x="3794" y="3357"/>
                    <a:pt x="3773" y="3357"/>
                    <a:pt x="3732" y="3336"/>
                  </a:cubicBezTo>
                  <a:cubicBezTo>
                    <a:pt x="3694" y="3324"/>
                    <a:pt x="3641" y="3304"/>
                    <a:pt x="3587" y="3304"/>
                  </a:cubicBezTo>
                  <a:cubicBezTo>
                    <a:pt x="3552" y="3304"/>
                    <a:pt x="3516" y="3312"/>
                    <a:pt x="3484" y="3336"/>
                  </a:cubicBezTo>
                  <a:cubicBezTo>
                    <a:pt x="3464" y="3336"/>
                    <a:pt x="3464" y="3357"/>
                    <a:pt x="3443" y="3357"/>
                  </a:cubicBezTo>
                  <a:cubicBezTo>
                    <a:pt x="3361" y="3440"/>
                    <a:pt x="3341" y="3522"/>
                    <a:pt x="3402" y="3563"/>
                  </a:cubicBezTo>
                  <a:cubicBezTo>
                    <a:pt x="3414" y="3575"/>
                    <a:pt x="3440" y="3587"/>
                    <a:pt x="3484" y="3587"/>
                  </a:cubicBezTo>
                  <a:cubicBezTo>
                    <a:pt x="3515" y="3587"/>
                    <a:pt x="3556" y="3581"/>
                    <a:pt x="3608" y="3563"/>
                  </a:cubicBezTo>
                  <a:cubicBezTo>
                    <a:pt x="3690" y="3563"/>
                    <a:pt x="3712" y="3563"/>
                    <a:pt x="3753" y="3605"/>
                  </a:cubicBezTo>
                  <a:cubicBezTo>
                    <a:pt x="3787" y="3638"/>
                    <a:pt x="3847" y="3672"/>
                    <a:pt x="3967" y="3672"/>
                  </a:cubicBezTo>
                  <a:cubicBezTo>
                    <a:pt x="3995" y="3672"/>
                    <a:pt x="4027" y="3670"/>
                    <a:pt x="4062" y="3666"/>
                  </a:cubicBezTo>
                  <a:cubicBezTo>
                    <a:pt x="4185" y="3646"/>
                    <a:pt x="4268" y="3624"/>
                    <a:pt x="4350" y="3583"/>
                  </a:cubicBezTo>
                  <a:cubicBezTo>
                    <a:pt x="4413" y="3563"/>
                    <a:pt x="4474" y="3563"/>
                    <a:pt x="4495" y="3563"/>
                  </a:cubicBezTo>
                  <a:cubicBezTo>
                    <a:pt x="4515" y="3563"/>
                    <a:pt x="4515" y="3583"/>
                    <a:pt x="4537" y="3605"/>
                  </a:cubicBezTo>
                  <a:cubicBezTo>
                    <a:pt x="4590" y="3750"/>
                    <a:pt x="4724" y="3814"/>
                    <a:pt x="4924" y="3814"/>
                  </a:cubicBezTo>
                  <a:cubicBezTo>
                    <a:pt x="4952" y="3814"/>
                    <a:pt x="4980" y="3813"/>
                    <a:pt x="5010" y="3811"/>
                  </a:cubicBezTo>
                  <a:lnTo>
                    <a:pt x="5092" y="3811"/>
                  </a:lnTo>
                  <a:cubicBezTo>
                    <a:pt x="5147" y="3811"/>
                    <a:pt x="5184" y="3801"/>
                    <a:pt x="5209" y="3801"/>
                  </a:cubicBezTo>
                  <a:cubicBezTo>
                    <a:pt x="5221" y="3801"/>
                    <a:pt x="5230" y="3804"/>
                    <a:pt x="5238" y="3811"/>
                  </a:cubicBezTo>
                  <a:cubicBezTo>
                    <a:pt x="5257" y="3811"/>
                    <a:pt x="5238" y="3872"/>
                    <a:pt x="5238" y="3893"/>
                  </a:cubicBezTo>
                  <a:lnTo>
                    <a:pt x="5216" y="3954"/>
                  </a:lnTo>
                  <a:cubicBezTo>
                    <a:pt x="5175" y="4078"/>
                    <a:pt x="5155" y="4141"/>
                    <a:pt x="5279" y="4284"/>
                  </a:cubicBezTo>
                  <a:cubicBezTo>
                    <a:pt x="5320" y="4347"/>
                    <a:pt x="5299" y="4367"/>
                    <a:pt x="5238" y="4408"/>
                  </a:cubicBezTo>
                  <a:cubicBezTo>
                    <a:pt x="5238" y="4408"/>
                    <a:pt x="5216" y="4429"/>
                    <a:pt x="5196" y="4429"/>
                  </a:cubicBezTo>
                  <a:cubicBezTo>
                    <a:pt x="5175" y="4449"/>
                    <a:pt x="5134" y="4449"/>
                    <a:pt x="5114" y="4471"/>
                  </a:cubicBezTo>
                  <a:cubicBezTo>
                    <a:pt x="5051" y="4490"/>
                    <a:pt x="4990" y="4553"/>
                    <a:pt x="4969" y="4655"/>
                  </a:cubicBezTo>
                  <a:cubicBezTo>
                    <a:pt x="4949" y="4738"/>
                    <a:pt x="4949" y="4820"/>
                    <a:pt x="4949" y="4883"/>
                  </a:cubicBezTo>
                  <a:cubicBezTo>
                    <a:pt x="4969" y="4985"/>
                    <a:pt x="4969" y="5068"/>
                    <a:pt x="4886" y="5109"/>
                  </a:cubicBezTo>
                  <a:cubicBezTo>
                    <a:pt x="4762" y="5150"/>
                    <a:pt x="4598" y="5295"/>
                    <a:pt x="4598" y="5397"/>
                  </a:cubicBezTo>
                  <a:cubicBezTo>
                    <a:pt x="4619" y="5439"/>
                    <a:pt x="4639" y="5460"/>
                    <a:pt x="4660" y="5480"/>
                  </a:cubicBezTo>
                  <a:cubicBezTo>
                    <a:pt x="4701" y="5480"/>
                    <a:pt x="4701" y="5521"/>
                    <a:pt x="4721" y="5543"/>
                  </a:cubicBezTo>
                  <a:cubicBezTo>
                    <a:pt x="4721" y="5625"/>
                    <a:pt x="4639" y="5749"/>
                    <a:pt x="4495" y="5851"/>
                  </a:cubicBezTo>
                  <a:cubicBezTo>
                    <a:pt x="4454" y="5873"/>
                    <a:pt x="4413" y="5892"/>
                    <a:pt x="4350" y="5914"/>
                  </a:cubicBezTo>
                  <a:cubicBezTo>
                    <a:pt x="4282" y="5932"/>
                    <a:pt x="4215" y="5940"/>
                    <a:pt x="4150" y="5940"/>
                  </a:cubicBezTo>
                  <a:cubicBezTo>
                    <a:pt x="4001" y="5940"/>
                    <a:pt x="3861" y="5901"/>
                    <a:pt x="3732" y="5873"/>
                  </a:cubicBezTo>
                  <a:cubicBezTo>
                    <a:pt x="3629" y="5851"/>
                    <a:pt x="3525" y="5831"/>
                    <a:pt x="3443" y="5810"/>
                  </a:cubicBezTo>
                  <a:cubicBezTo>
                    <a:pt x="3217" y="5790"/>
                    <a:pt x="3011" y="5686"/>
                    <a:pt x="2805" y="5584"/>
                  </a:cubicBezTo>
                  <a:cubicBezTo>
                    <a:pt x="2742" y="5562"/>
                    <a:pt x="2660" y="5521"/>
                    <a:pt x="2599" y="5501"/>
                  </a:cubicBezTo>
                  <a:cubicBezTo>
                    <a:pt x="2495" y="5439"/>
                    <a:pt x="2371" y="5378"/>
                    <a:pt x="2269" y="5295"/>
                  </a:cubicBezTo>
                  <a:cubicBezTo>
                    <a:pt x="2062" y="5172"/>
                    <a:pt x="1876" y="5048"/>
                    <a:pt x="1733" y="5048"/>
                  </a:cubicBezTo>
                  <a:cubicBezTo>
                    <a:pt x="1609" y="5048"/>
                    <a:pt x="1505" y="4985"/>
                    <a:pt x="1423" y="4903"/>
                  </a:cubicBezTo>
                  <a:cubicBezTo>
                    <a:pt x="1340" y="4842"/>
                    <a:pt x="1238" y="4779"/>
                    <a:pt x="1155" y="4779"/>
                  </a:cubicBezTo>
                  <a:cubicBezTo>
                    <a:pt x="1135" y="4781"/>
                    <a:pt x="1115" y="4782"/>
                    <a:pt x="1095" y="4782"/>
                  </a:cubicBezTo>
                  <a:cubicBezTo>
                    <a:pt x="934" y="4782"/>
                    <a:pt x="793" y="4709"/>
                    <a:pt x="702" y="4635"/>
                  </a:cubicBezTo>
                  <a:cubicBezTo>
                    <a:pt x="619" y="4594"/>
                    <a:pt x="433" y="4573"/>
                    <a:pt x="289" y="4573"/>
                  </a:cubicBezTo>
                  <a:cubicBezTo>
                    <a:pt x="227" y="4573"/>
                    <a:pt x="83" y="4573"/>
                    <a:pt x="42" y="4594"/>
                  </a:cubicBezTo>
                  <a:cubicBezTo>
                    <a:pt x="21" y="4614"/>
                    <a:pt x="1" y="4614"/>
                    <a:pt x="1" y="4635"/>
                  </a:cubicBezTo>
                  <a:cubicBezTo>
                    <a:pt x="1" y="4677"/>
                    <a:pt x="62" y="4718"/>
                    <a:pt x="144" y="4800"/>
                  </a:cubicBezTo>
                  <a:cubicBezTo>
                    <a:pt x="248" y="4883"/>
                    <a:pt x="372" y="5007"/>
                    <a:pt x="350" y="5089"/>
                  </a:cubicBezTo>
                  <a:cubicBezTo>
                    <a:pt x="309" y="5233"/>
                    <a:pt x="598" y="5521"/>
                    <a:pt x="867" y="5645"/>
                  </a:cubicBezTo>
                  <a:cubicBezTo>
                    <a:pt x="1051" y="5727"/>
                    <a:pt x="1238" y="5831"/>
                    <a:pt x="1258" y="5914"/>
                  </a:cubicBezTo>
                  <a:cubicBezTo>
                    <a:pt x="1258" y="5934"/>
                    <a:pt x="1238" y="5955"/>
                    <a:pt x="1197" y="5975"/>
                  </a:cubicBezTo>
                  <a:cubicBezTo>
                    <a:pt x="1134" y="5996"/>
                    <a:pt x="1073" y="6016"/>
                    <a:pt x="990" y="6037"/>
                  </a:cubicBezTo>
                  <a:cubicBezTo>
                    <a:pt x="928" y="6057"/>
                    <a:pt x="867" y="6079"/>
                    <a:pt x="825" y="6098"/>
                  </a:cubicBezTo>
                  <a:cubicBezTo>
                    <a:pt x="763" y="6140"/>
                    <a:pt x="784" y="6181"/>
                    <a:pt x="825" y="6202"/>
                  </a:cubicBezTo>
                  <a:cubicBezTo>
                    <a:pt x="845" y="6222"/>
                    <a:pt x="825" y="6263"/>
                    <a:pt x="825" y="6326"/>
                  </a:cubicBezTo>
                  <a:cubicBezTo>
                    <a:pt x="784" y="6409"/>
                    <a:pt x="743" y="6511"/>
                    <a:pt x="886" y="6593"/>
                  </a:cubicBezTo>
                  <a:cubicBezTo>
                    <a:pt x="1010" y="6635"/>
                    <a:pt x="1073" y="6717"/>
                    <a:pt x="1155" y="6780"/>
                  </a:cubicBezTo>
                  <a:cubicBezTo>
                    <a:pt x="1216" y="6841"/>
                    <a:pt x="1299" y="6903"/>
                    <a:pt x="1381" y="6945"/>
                  </a:cubicBezTo>
                  <a:cubicBezTo>
                    <a:pt x="1464" y="6986"/>
                    <a:pt x="1464" y="7047"/>
                    <a:pt x="1464" y="7129"/>
                  </a:cubicBezTo>
                  <a:cubicBezTo>
                    <a:pt x="1464" y="7212"/>
                    <a:pt x="1464" y="7316"/>
                    <a:pt x="1587" y="7377"/>
                  </a:cubicBezTo>
                  <a:cubicBezTo>
                    <a:pt x="1815" y="7500"/>
                    <a:pt x="2041" y="7687"/>
                    <a:pt x="2041" y="7748"/>
                  </a:cubicBezTo>
                  <a:cubicBezTo>
                    <a:pt x="2021" y="7811"/>
                    <a:pt x="2104" y="7830"/>
                    <a:pt x="2165" y="7852"/>
                  </a:cubicBezTo>
                  <a:cubicBezTo>
                    <a:pt x="2247" y="7893"/>
                    <a:pt x="2310" y="7934"/>
                    <a:pt x="2247" y="7995"/>
                  </a:cubicBezTo>
                  <a:cubicBezTo>
                    <a:pt x="2104" y="8099"/>
                    <a:pt x="1629" y="8902"/>
                    <a:pt x="1815" y="8985"/>
                  </a:cubicBezTo>
                  <a:cubicBezTo>
                    <a:pt x="1939" y="9048"/>
                    <a:pt x="2021" y="9109"/>
                    <a:pt x="1980" y="9254"/>
                  </a:cubicBezTo>
                  <a:cubicBezTo>
                    <a:pt x="1939" y="9419"/>
                    <a:pt x="2000" y="9521"/>
                    <a:pt x="2165" y="9562"/>
                  </a:cubicBezTo>
                  <a:cubicBezTo>
                    <a:pt x="2247" y="9603"/>
                    <a:pt x="2392" y="9686"/>
                    <a:pt x="2392" y="9749"/>
                  </a:cubicBezTo>
                  <a:cubicBezTo>
                    <a:pt x="2412" y="9768"/>
                    <a:pt x="2392" y="9790"/>
                    <a:pt x="2371" y="9790"/>
                  </a:cubicBezTo>
                  <a:cubicBezTo>
                    <a:pt x="2330" y="9790"/>
                    <a:pt x="2288" y="9810"/>
                    <a:pt x="2269" y="9810"/>
                  </a:cubicBezTo>
                  <a:cubicBezTo>
                    <a:pt x="2206" y="9831"/>
                    <a:pt x="2145" y="9831"/>
                    <a:pt x="2104" y="9851"/>
                  </a:cubicBezTo>
                  <a:cubicBezTo>
                    <a:pt x="2062" y="9872"/>
                    <a:pt x="2041" y="9913"/>
                    <a:pt x="2062" y="9955"/>
                  </a:cubicBezTo>
                  <a:cubicBezTo>
                    <a:pt x="2062" y="9955"/>
                    <a:pt x="2062" y="9974"/>
                    <a:pt x="2041" y="9996"/>
                  </a:cubicBezTo>
                  <a:cubicBezTo>
                    <a:pt x="2021" y="9996"/>
                    <a:pt x="2021" y="9996"/>
                    <a:pt x="2000" y="10016"/>
                  </a:cubicBezTo>
                  <a:cubicBezTo>
                    <a:pt x="1959" y="10037"/>
                    <a:pt x="1917" y="10037"/>
                    <a:pt x="1917" y="10057"/>
                  </a:cubicBezTo>
                  <a:cubicBezTo>
                    <a:pt x="1917" y="10098"/>
                    <a:pt x="1959" y="10120"/>
                    <a:pt x="2041" y="10161"/>
                  </a:cubicBezTo>
                  <a:cubicBezTo>
                    <a:pt x="2269" y="10263"/>
                    <a:pt x="2412" y="10367"/>
                    <a:pt x="2412" y="10428"/>
                  </a:cubicBezTo>
                  <a:cubicBezTo>
                    <a:pt x="2434" y="10469"/>
                    <a:pt x="2412" y="10491"/>
                    <a:pt x="2351" y="10491"/>
                  </a:cubicBezTo>
                  <a:cubicBezTo>
                    <a:pt x="2247" y="10552"/>
                    <a:pt x="2310" y="10593"/>
                    <a:pt x="2351" y="10656"/>
                  </a:cubicBezTo>
                  <a:cubicBezTo>
                    <a:pt x="2412" y="10697"/>
                    <a:pt x="2434" y="10717"/>
                    <a:pt x="2351" y="10758"/>
                  </a:cubicBezTo>
                  <a:cubicBezTo>
                    <a:pt x="2330" y="10758"/>
                    <a:pt x="2330" y="10758"/>
                    <a:pt x="2310" y="10779"/>
                  </a:cubicBezTo>
                  <a:cubicBezTo>
                    <a:pt x="2124" y="10862"/>
                    <a:pt x="2269" y="11109"/>
                    <a:pt x="2330" y="11170"/>
                  </a:cubicBezTo>
                  <a:cubicBezTo>
                    <a:pt x="2412" y="11274"/>
                    <a:pt x="2557" y="11480"/>
                    <a:pt x="2475" y="11522"/>
                  </a:cubicBezTo>
                  <a:cubicBezTo>
                    <a:pt x="2453" y="11541"/>
                    <a:pt x="2434" y="11541"/>
                    <a:pt x="2412" y="11541"/>
                  </a:cubicBezTo>
                  <a:cubicBezTo>
                    <a:pt x="2247" y="11541"/>
                    <a:pt x="2186" y="11541"/>
                    <a:pt x="2165" y="11563"/>
                  </a:cubicBezTo>
                  <a:cubicBezTo>
                    <a:pt x="2165" y="11563"/>
                    <a:pt x="2145" y="11563"/>
                    <a:pt x="2145" y="11583"/>
                  </a:cubicBezTo>
                  <a:cubicBezTo>
                    <a:pt x="2165" y="11604"/>
                    <a:pt x="2186" y="11624"/>
                    <a:pt x="2371" y="11687"/>
                  </a:cubicBezTo>
                  <a:cubicBezTo>
                    <a:pt x="2660" y="11789"/>
                    <a:pt x="3093" y="12058"/>
                    <a:pt x="3113" y="12119"/>
                  </a:cubicBezTo>
                  <a:lnTo>
                    <a:pt x="3093" y="12119"/>
                  </a:lnTo>
                  <a:cubicBezTo>
                    <a:pt x="3031" y="12160"/>
                    <a:pt x="3113" y="12264"/>
                    <a:pt x="3135" y="12284"/>
                  </a:cubicBezTo>
                  <a:cubicBezTo>
                    <a:pt x="3176" y="12346"/>
                    <a:pt x="3278" y="12407"/>
                    <a:pt x="3361" y="12407"/>
                  </a:cubicBezTo>
                  <a:cubicBezTo>
                    <a:pt x="3402" y="12407"/>
                    <a:pt x="3423" y="12429"/>
                    <a:pt x="3464" y="12470"/>
                  </a:cubicBezTo>
                  <a:cubicBezTo>
                    <a:pt x="3525" y="12552"/>
                    <a:pt x="3588" y="12635"/>
                    <a:pt x="3794" y="12635"/>
                  </a:cubicBezTo>
                  <a:cubicBezTo>
                    <a:pt x="4083" y="12635"/>
                    <a:pt x="4207" y="12778"/>
                    <a:pt x="4268" y="12861"/>
                  </a:cubicBezTo>
                  <a:lnTo>
                    <a:pt x="4289" y="12861"/>
                  </a:lnTo>
                  <a:cubicBezTo>
                    <a:pt x="4309" y="12882"/>
                    <a:pt x="4391" y="12924"/>
                    <a:pt x="4515" y="12965"/>
                  </a:cubicBezTo>
                  <a:cubicBezTo>
                    <a:pt x="4680" y="13006"/>
                    <a:pt x="4845" y="13067"/>
                    <a:pt x="4990" y="13150"/>
                  </a:cubicBezTo>
                  <a:cubicBezTo>
                    <a:pt x="5114" y="13212"/>
                    <a:pt x="5299" y="13253"/>
                    <a:pt x="5485" y="13273"/>
                  </a:cubicBezTo>
                  <a:cubicBezTo>
                    <a:pt x="5650" y="13295"/>
                    <a:pt x="5793" y="13314"/>
                    <a:pt x="5876" y="13377"/>
                  </a:cubicBezTo>
                  <a:cubicBezTo>
                    <a:pt x="5969" y="13428"/>
                    <a:pt x="6075" y="13444"/>
                    <a:pt x="6174" y="13444"/>
                  </a:cubicBezTo>
                  <a:cubicBezTo>
                    <a:pt x="6317" y="13444"/>
                    <a:pt x="6445" y="13410"/>
                    <a:pt x="6494" y="13397"/>
                  </a:cubicBezTo>
                  <a:cubicBezTo>
                    <a:pt x="6502" y="13396"/>
                    <a:pt x="6513" y="13395"/>
                    <a:pt x="6529" y="13395"/>
                  </a:cubicBezTo>
                  <a:cubicBezTo>
                    <a:pt x="6732" y="13395"/>
                    <a:pt x="7594" y="13514"/>
                    <a:pt x="7959" y="13686"/>
                  </a:cubicBezTo>
                  <a:cubicBezTo>
                    <a:pt x="8144" y="13768"/>
                    <a:pt x="8330" y="13789"/>
                    <a:pt x="8515" y="13789"/>
                  </a:cubicBezTo>
                  <a:cubicBezTo>
                    <a:pt x="8680" y="13809"/>
                    <a:pt x="8825" y="13809"/>
                    <a:pt x="9010" y="13892"/>
                  </a:cubicBezTo>
                  <a:cubicBezTo>
                    <a:pt x="9092" y="13933"/>
                    <a:pt x="9196" y="13974"/>
                    <a:pt x="9298" y="14037"/>
                  </a:cubicBezTo>
                  <a:cubicBezTo>
                    <a:pt x="9808" y="14273"/>
                    <a:pt x="10013" y="14349"/>
                    <a:pt x="10096" y="14349"/>
                  </a:cubicBezTo>
                  <a:cubicBezTo>
                    <a:pt x="10107" y="14349"/>
                    <a:pt x="10116" y="14348"/>
                    <a:pt x="10123" y="14345"/>
                  </a:cubicBezTo>
                  <a:cubicBezTo>
                    <a:pt x="10227" y="14284"/>
                    <a:pt x="10948" y="13913"/>
                    <a:pt x="11236" y="13892"/>
                  </a:cubicBezTo>
                  <a:cubicBezTo>
                    <a:pt x="11319" y="13892"/>
                    <a:pt x="11381" y="13872"/>
                    <a:pt x="11442" y="13872"/>
                  </a:cubicBezTo>
                  <a:cubicBezTo>
                    <a:pt x="11649" y="13872"/>
                    <a:pt x="11835" y="13872"/>
                    <a:pt x="12000" y="13809"/>
                  </a:cubicBezTo>
                  <a:cubicBezTo>
                    <a:pt x="12078" y="13788"/>
                    <a:pt x="12144" y="13779"/>
                    <a:pt x="12201" y="13779"/>
                  </a:cubicBezTo>
                  <a:cubicBezTo>
                    <a:pt x="12307" y="13779"/>
                    <a:pt x="12378" y="13811"/>
                    <a:pt x="12432" y="13851"/>
                  </a:cubicBezTo>
                  <a:cubicBezTo>
                    <a:pt x="12454" y="13851"/>
                    <a:pt x="12473" y="13851"/>
                    <a:pt x="12473" y="13872"/>
                  </a:cubicBezTo>
                  <a:cubicBezTo>
                    <a:pt x="12495" y="13872"/>
                    <a:pt x="12515" y="13872"/>
                    <a:pt x="12536" y="13851"/>
                  </a:cubicBezTo>
                  <a:cubicBezTo>
                    <a:pt x="12577" y="13831"/>
                    <a:pt x="12556" y="13748"/>
                    <a:pt x="12515" y="13666"/>
                  </a:cubicBezTo>
                  <a:cubicBezTo>
                    <a:pt x="12495" y="13625"/>
                    <a:pt x="12536" y="13583"/>
                    <a:pt x="12556" y="13542"/>
                  </a:cubicBezTo>
                  <a:cubicBezTo>
                    <a:pt x="12577" y="13460"/>
                    <a:pt x="12618" y="13397"/>
                    <a:pt x="12556" y="13336"/>
                  </a:cubicBezTo>
                  <a:cubicBezTo>
                    <a:pt x="12515" y="13295"/>
                    <a:pt x="12536" y="13273"/>
                    <a:pt x="12536" y="13273"/>
                  </a:cubicBezTo>
                  <a:lnTo>
                    <a:pt x="12536" y="13273"/>
                  </a:lnTo>
                  <a:cubicBezTo>
                    <a:pt x="12536" y="13273"/>
                    <a:pt x="12618" y="13295"/>
                    <a:pt x="12721" y="13336"/>
                  </a:cubicBezTo>
                  <a:cubicBezTo>
                    <a:pt x="12747" y="13353"/>
                    <a:pt x="12769" y="13359"/>
                    <a:pt x="12788" y="13359"/>
                  </a:cubicBezTo>
                  <a:cubicBezTo>
                    <a:pt x="12814" y="13359"/>
                    <a:pt x="12833" y="13347"/>
                    <a:pt x="12844" y="13336"/>
                  </a:cubicBezTo>
                  <a:cubicBezTo>
                    <a:pt x="12886" y="13314"/>
                    <a:pt x="12886" y="13253"/>
                    <a:pt x="12844" y="13212"/>
                  </a:cubicBezTo>
                  <a:cubicBezTo>
                    <a:pt x="12803" y="13171"/>
                    <a:pt x="12742" y="13171"/>
                    <a:pt x="12679" y="13171"/>
                  </a:cubicBezTo>
                  <a:cubicBezTo>
                    <a:pt x="12618" y="13171"/>
                    <a:pt x="12597" y="13171"/>
                    <a:pt x="12577" y="13150"/>
                  </a:cubicBezTo>
                  <a:cubicBezTo>
                    <a:pt x="12556" y="13130"/>
                    <a:pt x="12556" y="13067"/>
                    <a:pt x="12597" y="13047"/>
                  </a:cubicBezTo>
                  <a:cubicBezTo>
                    <a:pt x="12618" y="13037"/>
                    <a:pt x="12644" y="13031"/>
                    <a:pt x="12675" y="13031"/>
                  </a:cubicBezTo>
                  <a:cubicBezTo>
                    <a:pt x="12706" y="13031"/>
                    <a:pt x="12742" y="13037"/>
                    <a:pt x="12783" y="13047"/>
                  </a:cubicBezTo>
                  <a:cubicBezTo>
                    <a:pt x="12888" y="13084"/>
                    <a:pt x="13011" y="13100"/>
                    <a:pt x="13133" y="13100"/>
                  </a:cubicBezTo>
                  <a:cubicBezTo>
                    <a:pt x="13349" y="13100"/>
                    <a:pt x="13564" y="13051"/>
                    <a:pt x="13669" y="12985"/>
                  </a:cubicBezTo>
                  <a:cubicBezTo>
                    <a:pt x="13710" y="12965"/>
                    <a:pt x="13752" y="12924"/>
                    <a:pt x="13752" y="12902"/>
                  </a:cubicBezTo>
                  <a:cubicBezTo>
                    <a:pt x="13773" y="12737"/>
                    <a:pt x="14103" y="12325"/>
                    <a:pt x="14350" y="12181"/>
                  </a:cubicBezTo>
                  <a:cubicBezTo>
                    <a:pt x="14494" y="12099"/>
                    <a:pt x="14515" y="12077"/>
                    <a:pt x="14515" y="12016"/>
                  </a:cubicBezTo>
                  <a:cubicBezTo>
                    <a:pt x="14535" y="11975"/>
                    <a:pt x="14556" y="11913"/>
                    <a:pt x="14617" y="11789"/>
                  </a:cubicBezTo>
                  <a:cubicBezTo>
                    <a:pt x="14782" y="11480"/>
                    <a:pt x="14535" y="11398"/>
                    <a:pt x="14309" y="11294"/>
                  </a:cubicBezTo>
                  <a:lnTo>
                    <a:pt x="14268" y="11274"/>
                  </a:lnTo>
                  <a:cubicBezTo>
                    <a:pt x="14123" y="11233"/>
                    <a:pt x="13999" y="11088"/>
                    <a:pt x="13979" y="10944"/>
                  </a:cubicBezTo>
                  <a:cubicBezTo>
                    <a:pt x="13938" y="10840"/>
                    <a:pt x="13958" y="10758"/>
                    <a:pt x="14020" y="10717"/>
                  </a:cubicBezTo>
                  <a:cubicBezTo>
                    <a:pt x="14040" y="10697"/>
                    <a:pt x="14123" y="10675"/>
                    <a:pt x="14185" y="10656"/>
                  </a:cubicBezTo>
                  <a:cubicBezTo>
                    <a:pt x="14246" y="10634"/>
                    <a:pt x="14309" y="10614"/>
                    <a:pt x="14350" y="10593"/>
                  </a:cubicBezTo>
                  <a:cubicBezTo>
                    <a:pt x="14411" y="10573"/>
                    <a:pt x="14392" y="10532"/>
                    <a:pt x="14392" y="10511"/>
                  </a:cubicBezTo>
                  <a:cubicBezTo>
                    <a:pt x="14350" y="10491"/>
                    <a:pt x="14268" y="10469"/>
                    <a:pt x="14185" y="10450"/>
                  </a:cubicBezTo>
                  <a:cubicBezTo>
                    <a:pt x="14020" y="10428"/>
                    <a:pt x="13834" y="10387"/>
                    <a:pt x="13814" y="10263"/>
                  </a:cubicBezTo>
                  <a:cubicBezTo>
                    <a:pt x="13793" y="10161"/>
                    <a:pt x="13814" y="10120"/>
                    <a:pt x="13834" y="10120"/>
                  </a:cubicBezTo>
                  <a:cubicBezTo>
                    <a:pt x="13849" y="10115"/>
                    <a:pt x="13866" y="10112"/>
                    <a:pt x="13886" y="10112"/>
                  </a:cubicBezTo>
                  <a:cubicBezTo>
                    <a:pt x="13948" y="10112"/>
                    <a:pt x="14034" y="10139"/>
                    <a:pt x="14144" y="10202"/>
                  </a:cubicBezTo>
                  <a:cubicBezTo>
                    <a:pt x="14201" y="10235"/>
                    <a:pt x="14262" y="10248"/>
                    <a:pt x="14321" y="10248"/>
                  </a:cubicBezTo>
                  <a:cubicBezTo>
                    <a:pt x="14410" y="10248"/>
                    <a:pt x="14494" y="10218"/>
                    <a:pt x="14556" y="10181"/>
                  </a:cubicBezTo>
                  <a:cubicBezTo>
                    <a:pt x="14659" y="10120"/>
                    <a:pt x="14721" y="10057"/>
                    <a:pt x="14700" y="9996"/>
                  </a:cubicBezTo>
                  <a:cubicBezTo>
                    <a:pt x="14700" y="9974"/>
                    <a:pt x="14680" y="9955"/>
                    <a:pt x="14659" y="9955"/>
                  </a:cubicBezTo>
                  <a:cubicBezTo>
                    <a:pt x="14634" y="9948"/>
                    <a:pt x="14614" y="9946"/>
                    <a:pt x="14595" y="9946"/>
                  </a:cubicBezTo>
                  <a:cubicBezTo>
                    <a:pt x="14552" y="9946"/>
                    <a:pt x="14523" y="9961"/>
                    <a:pt x="14494" y="9974"/>
                  </a:cubicBezTo>
                  <a:cubicBezTo>
                    <a:pt x="14463" y="9985"/>
                    <a:pt x="14432" y="10006"/>
                    <a:pt x="14365" y="10006"/>
                  </a:cubicBezTo>
                  <a:cubicBezTo>
                    <a:pt x="14298" y="10006"/>
                    <a:pt x="14195" y="9985"/>
                    <a:pt x="14020" y="9913"/>
                  </a:cubicBezTo>
                  <a:cubicBezTo>
                    <a:pt x="13732" y="9810"/>
                    <a:pt x="13526" y="9768"/>
                    <a:pt x="13380" y="9749"/>
                  </a:cubicBezTo>
                  <a:cubicBezTo>
                    <a:pt x="13216" y="9727"/>
                    <a:pt x="13174" y="9727"/>
                    <a:pt x="13174" y="9666"/>
                  </a:cubicBezTo>
                  <a:cubicBezTo>
                    <a:pt x="13174" y="9645"/>
                    <a:pt x="13196" y="9625"/>
                    <a:pt x="13216" y="9625"/>
                  </a:cubicBezTo>
                  <a:cubicBezTo>
                    <a:pt x="13261" y="9595"/>
                    <a:pt x="13337" y="9581"/>
                    <a:pt x="13428" y="9581"/>
                  </a:cubicBezTo>
                  <a:cubicBezTo>
                    <a:pt x="13583" y="9581"/>
                    <a:pt x="13781" y="9621"/>
                    <a:pt x="13938" y="9686"/>
                  </a:cubicBezTo>
                  <a:cubicBezTo>
                    <a:pt x="14003" y="9714"/>
                    <a:pt x="14059" y="9725"/>
                    <a:pt x="14111" y="9725"/>
                  </a:cubicBezTo>
                  <a:cubicBezTo>
                    <a:pt x="14175" y="9725"/>
                    <a:pt x="14231" y="9709"/>
                    <a:pt x="14288" y="9686"/>
                  </a:cubicBezTo>
                  <a:cubicBezTo>
                    <a:pt x="14372" y="9652"/>
                    <a:pt x="14469" y="9619"/>
                    <a:pt x="14624" y="9619"/>
                  </a:cubicBezTo>
                  <a:cubicBezTo>
                    <a:pt x="14659" y="9619"/>
                    <a:pt x="14698" y="9621"/>
                    <a:pt x="14741" y="9625"/>
                  </a:cubicBezTo>
                  <a:cubicBezTo>
                    <a:pt x="14896" y="9645"/>
                    <a:pt x="15015" y="9656"/>
                    <a:pt x="15105" y="9656"/>
                  </a:cubicBezTo>
                  <a:cubicBezTo>
                    <a:pt x="15196" y="9656"/>
                    <a:pt x="15257" y="9645"/>
                    <a:pt x="15299" y="9625"/>
                  </a:cubicBezTo>
                  <a:cubicBezTo>
                    <a:pt x="15360" y="9584"/>
                    <a:pt x="15318" y="9521"/>
                    <a:pt x="15299" y="9460"/>
                  </a:cubicBezTo>
                  <a:cubicBezTo>
                    <a:pt x="15236" y="9377"/>
                    <a:pt x="15175" y="9356"/>
                    <a:pt x="15112" y="9315"/>
                  </a:cubicBezTo>
                  <a:cubicBezTo>
                    <a:pt x="15010" y="9295"/>
                    <a:pt x="14928" y="9254"/>
                    <a:pt x="14886" y="9109"/>
                  </a:cubicBezTo>
                  <a:cubicBezTo>
                    <a:pt x="14865" y="8985"/>
                    <a:pt x="14928" y="8883"/>
                    <a:pt x="14947" y="8800"/>
                  </a:cubicBezTo>
                  <a:cubicBezTo>
                    <a:pt x="14989" y="8737"/>
                    <a:pt x="15010" y="8696"/>
                    <a:pt x="14989" y="8655"/>
                  </a:cubicBezTo>
                  <a:cubicBezTo>
                    <a:pt x="14969" y="8655"/>
                    <a:pt x="14928" y="8635"/>
                    <a:pt x="14886" y="8635"/>
                  </a:cubicBezTo>
                  <a:cubicBezTo>
                    <a:pt x="14741" y="8614"/>
                    <a:pt x="14659" y="8594"/>
                    <a:pt x="14639" y="8553"/>
                  </a:cubicBezTo>
                  <a:cubicBezTo>
                    <a:pt x="14617" y="8531"/>
                    <a:pt x="14617" y="8512"/>
                    <a:pt x="14659" y="8470"/>
                  </a:cubicBezTo>
                  <a:cubicBezTo>
                    <a:pt x="14721" y="8429"/>
                    <a:pt x="14721" y="8388"/>
                    <a:pt x="14721" y="8347"/>
                  </a:cubicBezTo>
                  <a:cubicBezTo>
                    <a:pt x="14700" y="8305"/>
                    <a:pt x="14700" y="8284"/>
                    <a:pt x="14782" y="8243"/>
                  </a:cubicBezTo>
                  <a:cubicBezTo>
                    <a:pt x="14845" y="8223"/>
                    <a:pt x="14886" y="8182"/>
                    <a:pt x="14947" y="8119"/>
                  </a:cubicBezTo>
                  <a:cubicBezTo>
                    <a:pt x="14989" y="8078"/>
                    <a:pt x="15051" y="8017"/>
                    <a:pt x="15154" y="7954"/>
                  </a:cubicBezTo>
                  <a:cubicBezTo>
                    <a:pt x="15195" y="7934"/>
                    <a:pt x="15216" y="7913"/>
                    <a:pt x="15257" y="7893"/>
                  </a:cubicBezTo>
                  <a:cubicBezTo>
                    <a:pt x="15422" y="7830"/>
                    <a:pt x="15422" y="7728"/>
                    <a:pt x="15401" y="7624"/>
                  </a:cubicBezTo>
                  <a:cubicBezTo>
                    <a:pt x="15401" y="7542"/>
                    <a:pt x="15401" y="7459"/>
                    <a:pt x="15525" y="7418"/>
                  </a:cubicBezTo>
                  <a:cubicBezTo>
                    <a:pt x="15670" y="7377"/>
                    <a:pt x="15813" y="7294"/>
                    <a:pt x="15978" y="7212"/>
                  </a:cubicBezTo>
                  <a:cubicBezTo>
                    <a:pt x="16206" y="7088"/>
                    <a:pt x="16432" y="6964"/>
                    <a:pt x="16618" y="6923"/>
                  </a:cubicBezTo>
                  <a:lnTo>
                    <a:pt x="16866" y="6862"/>
                  </a:lnTo>
                  <a:cubicBezTo>
                    <a:pt x="17195" y="6799"/>
                    <a:pt x="17586" y="6717"/>
                    <a:pt x="17896" y="6532"/>
                  </a:cubicBezTo>
                  <a:cubicBezTo>
                    <a:pt x="17916" y="6532"/>
                    <a:pt x="17938" y="6511"/>
                    <a:pt x="17957" y="6491"/>
                  </a:cubicBezTo>
                  <a:cubicBezTo>
                    <a:pt x="18061" y="6428"/>
                    <a:pt x="18122" y="6387"/>
                    <a:pt x="18185" y="6367"/>
                  </a:cubicBezTo>
                  <a:cubicBezTo>
                    <a:pt x="18411" y="6222"/>
                    <a:pt x="18535" y="6202"/>
                    <a:pt x="18741" y="6181"/>
                  </a:cubicBezTo>
                  <a:cubicBezTo>
                    <a:pt x="18886" y="6181"/>
                    <a:pt x="19030" y="6140"/>
                    <a:pt x="19175" y="6098"/>
                  </a:cubicBezTo>
                  <a:cubicBezTo>
                    <a:pt x="19316" y="6067"/>
                    <a:pt x="19470" y="6024"/>
                    <a:pt x="19590" y="6024"/>
                  </a:cubicBezTo>
                  <a:cubicBezTo>
                    <a:pt x="19627" y="6024"/>
                    <a:pt x="19660" y="6028"/>
                    <a:pt x="19689" y="6037"/>
                  </a:cubicBezTo>
                  <a:cubicBezTo>
                    <a:pt x="19786" y="6060"/>
                    <a:pt x="19883" y="6072"/>
                    <a:pt x="19983" y="6072"/>
                  </a:cubicBezTo>
                  <a:cubicBezTo>
                    <a:pt x="20247" y="6072"/>
                    <a:pt x="20525" y="5989"/>
                    <a:pt x="20824" y="5810"/>
                  </a:cubicBezTo>
                  <a:lnTo>
                    <a:pt x="20948" y="5749"/>
                  </a:lnTo>
                  <a:lnTo>
                    <a:pt x="21050" y="5686"/>
                  </a:lnTo>
                  <a:cubicBezTo>
                    <a:pt x="21236" y="5543"/>
                    <a:pt x="21443" y="5419"/>
                    <a:pt x="21608" y="5315"/>
                  </a:cubicBezTo>
                  <a:cubicBezTo>
                    <a:pt x="21848" y="5186"/>
                    <a:pt x="22023" y="5106"/>
                    <a:pt x="22146" y="5106"/>
                  </a:cubicBezTo>
                  <a:cubicBezTo>
                    <a:pt x="22160" y="5106"/>
                    <a:pt x="22173" y="5107"/>
                    <a:pt x="22185" y="5109"/>
                  </a:cubicBezTo>
                  <a:lnTo>
                    <a:pt x="22328" y="5109"/>
                  </a:lnTo>
                  <a:cubicBezTo>
                    <a:pt x="22388" y="5118"/>
                    <a:pt x="22436" y="5126"/>
                    <a:pt x="22487" y="5126"/>
                  </a:cubicBezTo>
                  <a:cubicBezTo>
                    <a:pt x="22561" y="5126"/>
                    <a:pt x="22640" y="5108"/>
                    <a:pt x="22762" y="5048"/>
                  </a:cubicBezTo>
                  <a:cubicBezTo>
                    <a:pt x="22864" y="4985"/>
                    <a:pt x="23009" y="4985"/>
                    <a:pt x="23153" y="4985"/>
                  </a:cubicBezTo>
                  <a:cubicBezTo>
                    <a:pt x="23277" y="4985"/>
                    <a:pt x="23400" y="4985"/>
                    <a:pt x="23483" y="4924"/>
                  </a:cubicBezTo>
                  <a:cubicBezTo>
                    <a:pt x="23524" y="4924"/>
                    <a:pt x="23565" y="4903"/>
                    <a:pt x="23607" y="4861"/>
                  </a:cubicBezTo>
                  <a:cubicBezTo>
                    <a:pt x="23669" y="4842"/>
                    <a:pt x="23771" y="4779"/>
                    <a:pt x="23854" y="4738"/>
                  </a:cubicBezTo>
                  <a:cubicBezTo>
                    <a:pt x="24123" y="4573"/>
                    <a:pt x="24266" y="4449"/>
                    <a:pt x="24308" y="4347"/>
                  </a:cubicBezTo>
                  <a:cubicBezTo>
                    <a:pt x="24349" y="4243"/>
                    <a:pt x="24308" y="4202"/>
                    <a:pt x="24288" y="4141"/>
                  </a:cubicBezTo>
                  <a:cubicBezTo>
                    <a:pt x="24266" y="4078"/>
                    <a:pt x="24247" y="4058"/>
                    <a:pt x="24349" y="3996"/>
                  </a:cubicBezTo>
                  <a:cubicBezTo>
                    <a:pt x="24453" y="3913"/>
                    <a:pt x="24431" y="3770"/>
                    <a:pt x="24329" y="3707"/>
                  </a:cubicBezTo>
                  <a:cubicBezTo>
                    <a:pt x="24295" y="3699"/>
                    <a:pt x="24265" y="3694"/>
                    <a:pt x="24235" y="3694"/>
                  </a:cubicBezTo>
                  <a:cubicBezTo>
                    <a:pt x="24192" y="3694"/>
                    <a:pt x="24150" y="3704"/>
                    <a:pt x="24101" y="3728"/>
                  </a:cubicBezTo>
                  <a:cubicBezTo>
                    <a:pt x="24019" y="3770"/>
                    <a:pt x="23936" y="3789"/>
                    <a:pt x="23834" y="3789"/>
                  </a:cubicBezTo>
                  <a:cubicBezTo>
                    <a:pt x="23730" y="3789"/>
                    <a:pt x="23628" y="3748"/>
                    <a:pt x="23504" y="3666"/>
                  </a:cubicBezTo>
                  <a:cubicBezTo>
                    <a:pt x="23381" y="3563"/>
                    <a:pt x="23194" y="3501"/>
                    <a:pt x="23029" y="3459"/>
                  </a:cubicBezTo>
                  <a:cubicBezTo>
                    <a:pt x="22906" y="3418"/>
                    <a:pt x="22823" y="3398"/>
                    <a:pt x="22803" y="3377"/>
                  </a:cubicBezTo>
                  <a:cubicBezTo>
                    <a:pt x="22803" y="3357"/>
                    <a:pt x="22576" y="2739"/>
                    <a:pt x="22144" y="2511"/>
                  </a:cubicBezTo>
                  <a:cubicBezTo>
                    <a:pt x="21937" y="2409"/>
                    <a:pt x="21896" y="2244"/>
                    <a:pt x="21855" y="2099"/>
                  </a:cubicBezTo>
                  <a:cubicBezTo>
                    <a:pt x="21814" y="1975"/>
                    <a:pt x="21792" y="1873"/>
                    <a:pt x="21669" y="1790"/>
                  </a:cubicBezTo>
                  <a:cubicBezTo>
                    <a:pt x="21545" y="1708"/>
                    <a:pt x="21421" y="1460"/>
                    <a:pt x="21319" y="1274"/>
                  </a:cubicBezTo>
                  <a:cubicBezTo>
                    <a:pt x="21215" y="1048"/>
                    <a:pt x="21154" y="924"/>
                    <a:pt x="21091" y="924"/>
                  </a:cubicBezTo>
                  <a:cubicBezTo>
                    <a:pt x="21078" y="917"/>
                    <a:pt x="21066" y="915"/>
                    <a:pt x="21057" y="915"/>
                  </a:cubicBezTo>
                  <a:cubicBezTo>
                    <a:pt x="21039" y="915"/>
                    <a:pt x="21030" y="924"/>
                    <a:pt x="21030" y="924"/>
                  </a:cubicBezTo>
                  <a:cubicBezTo>
                    <a:pt x="20989" y="944"/>
                    <a:pt x="20989" y="1007"/>
                    <a:pt x="21009" y="1089"/>
                  </a:cubicBezTo>
                  <a:cubicBezTo>
                    <a:pt x="21009" y="1150"/>
                    <a:pt x="21030" y="1233"/>
                    <a:pt x="21009" y="1254"/>
                  </a:cubicBezTo>
                  <a:cubicBezTo>
                    <a:pt x="20948" y="1233"/>
                    <a:pt x="20926" y="1172"/>
                    <a:pt x="20907" y="1109"/>
                  </a:cubicBezTo>
                  <a:cubicBezTo>
                    <a:pt x="20885" y="1027"/>
                    <a:pt x="20865" y="985"/>
                    <a:pt x="20803" y="985"/>
                  </a:cubicBezTo>
                  <a:lnTo>
                    <a:pt x="20761" y="985"/>
                  </a:lnTo>
                  <a:cubicBezTo>
                    <a:pt x="20742" y="1007"/>
                    <a:pt x="20742" y="1048"/>
                    <a:pt x="20783" y="1131"/>
                  </a:cubicBezTo>
                  <a:cubicBezTo>
                    <a:pt x="20803" y="1172"/>
                    <a:pt x="20824" y="1254"/>
                    <a:pt x="20803" y="1274"/>
                  </a:cubicBezTo>
                  <a:lnTo>
                    <a:pt x="20761" y="1274"/>
                  </a:lnTo>
                  <a:cubicBezTo>
                    <a:pt x="20577" y="1233"/>
                    <a:pt x="20514" y="1048"/>
                    <a:pt x="20432" y="779"/>
                  </a:cubicBezTo>
                  <a:cubicBezTo>
                    <a:pt x="20370" y="471"/>
                    <a:pt x="19958" y="430"/>
                    <a:pt x="19607" y="388"/>
                  </a:cubicBezTo>
                  <a:cubicBezTo>
                    <a:pt x="19401" y="367"/>
                    <a:pt x="19381" y="306"/>
                    <a:pt x="19318" y="243"/>
                  </a:cubicBezTo>
                  <a:cubicBezTo>
                    <a:pt x="19298" y="182"/>
                    <a:pt x="19257" y="120"/>
                    <a:pt x="19112" y="78"/>
                  </a:cubicBezTo>
                  <a:cubicBezTo>
                    <a:pt x="18949" y="34"/>
                    <a:pt x="18733" y="1"/>
                    <a:pt x="18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6"/>
            <p:cNvSpPr/>
            <p:nvPr/>
          </p:nvSpPr>
          <p:spPr>
            <a:xfrm>
              <a:off x="2373268" y="3741508"/>
              <a:ext cx="15060" cy="6527"/>
            </a:xfrm>
            <a:custGeom>
              <a:rect b="b" l="l" r="r" t="t"/>
              <a:pathLst>
                <a:path extrusionOk="0" h="358" w="826">
                  <a:moveTo>
                    <a:pt x="716" y="1"/>
                  </a:moveTo>
                  <a:cubicBezTo>
                    <a:pt x="574" y="1"/>
                    <a:pt x="270" y="120"/>
                    <a:pt x="125" y="193"/>
                  </a:cubicBezTo>
                  <a:cubicBezTo>
                    <a:pt x="22" y="255"/>
                    <a:pt x="1" y="297"/>
                    <a:pt x="22" y="338"/>
                  </a:cubicBezTo>
                  <a:cubicBezTo>
                    <a:pt x="42" y="338"/>
                    <a:pt x="64" y="358"/>
                    <a:pt x="105" y="358"/>
                  </a:cubicBezTo>
                  <a:cubicBezTo>
                    <a:pt x="248" y="358"/>
                    <a:pt x="537" y="275"/>
                    <a:pt x="702" y="173"/>
                  </a:cubicBezTo>
                  <a:cubicBezTo>
                    <a:pt x="784" y="132"/>
                    <a:pt x="806" y="90"/>
                    <a:pt x="826" y="69"/>
                  </a:cubicBezTo>
                  <a:cubicBezTo>
                    <a:pt x="826" y="28"/>
                    <a:pt x="784" y="8"/>
                    <a:pt x="765" y="8"/>
                  </a:cubicBezTo>
                  <a:cubicBezTo>
                    <a:pt x="752" y="3"/>
                    <a:pt x="735" y="1"/>
                    <a:pt x="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6"/>
            <p:cNvSpPr/>
            <p:nvPr/>
          </p:nvSpPr>
          <p:spPr>
            <a:xfrm>
              <a:off x="2502226" y="3966424"/>
              <a:ext cx="47386" cy="29409"/>
            </a:xfrm>
            <a:custGeom>
              <a:rect b="b" l="l" r="r" t="t"/>
              <a:pathLst>
                <a:path extrusionOk="0" h="1613" w="2599">
                  <a:moveTo>
                    <a:pt x="1546" y="1"/>
                  </a:moveTo>
                  <a:cubicBezTo>
                    <a:pt x="1485" y="21"/>
                    <a:pt x="1444" y="103"/>
                    <a:pt x="1361" y="207"/>
                  </a:cubicBezTo>
                  <a:cubicBezTo>
                    <a:pt x="1279" y="331"/>
                    <a:pt x="1155" y="516"/>
                    <a:pt x="990" y="598"/>
                  </a:cubicBezTo>
                  <a:cubicBezTo>
                    <a:pt x="866" y="639"/>
                    <a:pt x="680" y="680"/>
                    <a:pt x="495" y="743"/>
                  </a:cubicBezTo>
                  <a:cubicBezTo>
                    <a:pt x="330" y="784"/>
                    <a:pt x="144" y="826"/>
                    <a:pt x="61" y="867"/>
                  </a:cubicBezTo>
                  <a:cubicBezTo>
                    <a:pt x="0" y="908"/>
                    <a:pt x="20" y="949"/>
                    <a:pt x="42" y="969"/>
                  </a:cubicBezTo>
                  <a:cubicBezTo>
                    <a:pt x="83" y="1010"/>
                    <a:pt x="433" y="1381"/>
                    <a:pt x="660" y="1403"/>
                  </a:cubicBezTo>
                  <a:cubicBezTo>
                    <a:pt x="672" y="1409"/>
                    <a:pt x="684" y="1411"/>
                    <a:pt x="696" y="1411"/>
                  </a:cubicBezTo>
                  <a:cubicBezTo>
                    <a:pt x="724" y="1411"/>
                    <a:pt x="748" y="1397"/>
                    <a:pt x="762" y="1381"/>
                  </a:cubicBezTo>
                  <a:lnTo>
                    <a:pt x="804" y="1381"/>
                  </a:lnTo>
                  <a:cubicBezTo>
                    <a:pt x="886" y="1381"/>
                    <a:pt x="990" y="1444"/>
                    <a:pt x="1073" y="1485"/>
                  </a:cubicBezTo>
                  <a:cubicBezTo>
                    <a:pt x="1162" y="1557"/>
                    <a:pt x="1267" y="1613"/>
                    <a:pt x="1347" y="1613"/>
                  </a:cubicBezTo>
                  <a:cubicBezTo>
                    <a:pt x="1359" y="1613"/>
                    <a:pt x="1370" y="1612"/>
                    <a:pt x="1381" y="1609"/>
                  </a:cubicBezTo>
                  <a:cubicBezTo>
                    <a:pt x="1422" y="1609"/>
                    <a:pt x="1444" y="1588"/>
                    <a:pt x="1463" y="1588"/>
                  </a:cubicBezTo>
                  <a:cubicBezTo>
                    <a:pt x="1505" y="1546"/>
                    <a:pt x="1526" y="1505"/>
                    <a:pt x="1546" y="1464"/>
                  </a:cubicBezTo>
                  <a:cubicBezTo>
                    <a:pt x="1546" y="1444"/>
                    <a:pt x="1546" y="1423"/>
                    <a:pt x="1567" y="1423"/>
                  </a:cubicBezTo>
                  <a:cubicBezTo>
                    <a:pt x="1609" y="1444"/>
                    <a:pt x="1650" y="1444"/>
                    <a:pt x="1670" y="1464"/>
                  </a:cubicBezTo>
                  <a:cubicBezTo>
                    <a:pt x="1727" y="1493"/>
                    <a:pt x="1784" y="1532"/>
                    <a:pt x="1849" y="1532"/>
                  </a:cubicBezTo>
                  <a:cubicBezTo>
                    <a:pt x="1877" y="1532"/>
                    <a:pt x="1907" y="1524"/>
                    <a:pt x="1938" y="1505"/>
                  </a:cubicBezTo>
                  <a:lnTo>
                    <a:pt x="1958" y="1505"/>
                  </a:lnTo>
                  <a:lnTo>
                    <a:pt x="1958" y="1485"/>
                  </a:lnTo>
                  <a:cubicBezTo>
                    <a:pt x="1972" y="1478"/>
                    <a:pt x="1986" y="1476"/>
                    <a:pt x="2000" y="1476"/>
                  </a:cubicBezTo>
                  <a:cubicBezTo>
                    <a:pt x="2029" y="1476"/>
                    <a:pt x="2062" y="1485"/>
                    <a:pt x="2103" y="1485"/>
                  </a:cubicBezTo>
                  <a:cubicBezTo>
                    <a:pt x="2151" y="1497"/>
                    <a:pt x="2199" y="1509"/>
                    <a:pt x="2251" y="1509"/>
                  </a:cubicBezTo>
                  <a:cubicBezTo>
                    <a:pt x="2288" y="1509"/>
                    <a:pt x="2328" y="1503"/>
                    <a:pt x="2371" y="1485"/>
                  </a:cubicBezTo>
                  <a:cubicBezTo>
                    <a:pt x="2371" y="1464"/>
                    <a:pt x="2392" y="1464"/>
                    <a:pt x="2392" y="1464"/>
                  </a:cubicBezTo>
                  <a:cubicBezTo>
                    <a:pt x="2536" y="1340"/>
                    <a:pt x="2598" y="928"/>
                    <a:pt x="2453" y="763"/>
                  </a:cubicBezTo>
                  <a:cubicBezTo>
                    <a:pt x="2412" y="702"/>
                    <a:pt x="2351" y="661"/>
                    <a:pt x="2268" y="661"/>
                  </a:cubicBezTo>
                  <a:cubicBezTo>
                    <a:pt x="2103" y="639"/>
                    <a:pt x="1938" y="413"/>
                    <a:pt x="1835" y="248"/>
                  </a:cubicBezTo>
                  <a:cubicBezTo>
                    <a:pt x="1732" y="103"/>
                    <a:pt x="1670" y="21"/>
                    <a:pt x="1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6"/>
            <p:cNvSpPr/>
            <p:nvPr/>
          </p:nvSpPr>
          <p:spPr>
            <a:xfrm>
              <a:off x="2540168" y="3898253"/>
              <a:ext cx="13200" cy="6236"/>
            </a:xfrm>
            <a:custGeom>
              <a:rect b="b" l="l" r="r" t="t"/>
              <a:pathLst>
                <a:path extrusionOk="0" h="342" w="724">
                  <a:moveTo>
                    <a:pt x="649" y="0"/>
                  </a:moveTo>
                  <a:cubicBezTo>
                    <a:pt x="502" y="0"/>
                    <a:pt x="233" y="121"/>
                    <a:pt x="125" y="194"/>
                  </a:cubicBezTo>
                  <a:cubicBezTo>
                    <a:pt x="42" y="235"/>
                    <a:pt x="1" y="276"/>
                    <a:pt x="22" y="296"/>
                  </a:cubicBezTo>
                  <a:cubicBezTo>
                    <a:pt x="22" y="318"/>
                    <a:pt x="22" y="318"/>
                    <a:pt x="64" y="337"/>
                  </a:cubicBezTo>
                  <a:cubicBezTo>
                    <a:pt x="83" y="340"/>
                    <a:pt x="103" y="342"/>
                    <a:pt x="125" y="342"/>
                  </a:cubicBezTo>
                  <a:cubicBezTo>
                    <a:pt x="261" y="342"/>
                    <a:pt x="433" y="285"/>
                    <a:pt x="558" y="214"/>
                  </a:cubicBezTo>
                  <a:cubicBezTo>
                    <a:pt x="661" y="153"/>
                    <a:pt x="723" y="90"/>
                    <a:pt x="723" y="49"/>
                  </a:cubicBezTo>
                  <a:cubicBezTo>
                    <a:pt x="723" y="29"/>
                    <a:pt x="723" y="7"/>
                    <a:pt x="702" y="7"/>
                  </a:cubicBezTo>
                  <a:cubicBezTo>
                    <a:pt x="687" y="2"/>
                    <a:pt x="669" y="0"/>
                    <a:pt x="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6"/>
            <p:cNvSpPr/>
            <p:nvPr/>
          </p:nvSpPr>
          <p:spPr>
            <a:xfrm>
              <a:off x="2395074" y="4115092"/>
              <a:ext cx="9043" cy="4449"/>
            </a:xfrm>
            <a:custGeom>
              <a:rect b="b" l="l" r="r" t="t"/>
              <a:pathLst>
                <a:path extrusionOk="0" h="244" w="496">
                  <a:moveTo>
                    <a:pt x="228" y="0"/>
                  </a:moveTo>
                  <a:cubicBezTo>
                    <a:pt x="166" y="0"/>
                    <a:pt x="105" y="11"/>
                    <a:pt x="63" y="31"/>
                  </a:cubicBezTo>
                  <a:cubicBezTo>
                    <a:pt x="42" y="53"/>
                    <a:pt x="1" y="94"/>
                    <a:pt x="1" y="135"/>
                  </a:cubicBezTo>
                  <a:cubicBezTo>
                    <a:pt x="22" y="196"/>
                    <a:pt x="83" y="218"/>
                    <a:pt x="124" y="237"/>
                  </a:cubicBezTo>
                  <a:cubicBezTo>
                    <a:pt x="144" y="241"/>
                    <a:pt x="164" y="243"/>
                    <a:pt x="185" y="243"/>
                  </a:cubicBezTo>
                  <a:cubicBezTo>
                    <a:pt x="273" y="243"/>
                    <a:pt x="364" y="210"/>
                    <a:pt x="413" y="176"/>
                  </a:cubicBezTo>
                  <a:cubicBezTo>
                    <a:pt x="435" y="176"/>
                    <a:pt x="435" y="155"/>
                    <a:pt x="454" y="155"/>
                  </a:cubicBezTo>
                  <a:cubicBezTo>
                    <a:pt x="496" y="114"/>
                    <a:pt x="476" y="72"/>
                    <a:pt x="393" y="31"/>
                  </a:cubicBezTo>
                  <a:cubicBezTo>
                    <a:pt x="352" y="11"/>
                    <a:pt x="290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6"/>
            <p:cNvSpPr/>
            <p:nvPr/>
          </p:nvSpPr>
          <p:spPr>
            <a:xfrm>
              <a:off x="2213533" y="4072045"/>
              <a:ext cx="69539" cy="52364"/>
            </a:xfrm>
            <a:custGeom>
              <a:rect b="b" l="l" r="r" t="t"/>
              <a:pathLst>
                <a:path extrusionOk="0" h="2872" w="3814">
                  <a:moveTo>
                    <a:pt x="1073" y="1"/>
                  </a:moveTo>
                  <a:cubicBezTo>
                    <a:pt x="1031" y="1"/>
                    <a:pt x="990" y="1"/>
                    <a:pt x="927" y="22"/>
                  </a:cubicBezTo>
                  <a:cubicBezTo>
                    <a:pt x="721" y="146"/>
                    <a:pt x="537" y="476"/>
                    <a:pt x="784" y="619"/>
                  </a:cubicBezTo>
                  <a:cubicBezTo>
                    <a:pt x="886" y="682"/>
                    <a:pt x="908" y="743"/>
                    <a:pt x="908" y="805"/>
                  </a:cubicBezTo>
                  <a:cubicBezTo>
                    <a:pt x="908" y="847"/>
                    <a:pt x="927" y="908"/>
                    <a:pt x="1031" y="970"/>
                  </a:cubicBezTo>
                  <a:cubicBezTo>
                    <a:pt x="1216" y="1094"/>
                    <a:pt x="1238" y="1196"/>
                    <a:pt x="1175" y="1218"/>
                  </a:cubicBezTo>
                  <a:cubicBezTo>
                    <a:pt x="1114" y="1259"/>
                    <a:pt x="1134" y="1300"/>
                    <a:pt x="1134" y="1320"/>
                  </a:cubicBezTo>
                  <a:lnTo>
                    <a:pt x="1134" y="1383"/>
                  </a:lnTo>
                  <a:lnTo>
                    <a:pt x="1092" y="1383"/>
                  </a:lnTo>
                  <a:cubicBezTo>
                    <a:pt x="1051" y="1383"/>
                    <a:pt x="1031" y="1341"/>
                    <a:pt x="1010" y="1300"/>
                  </a:cubicBezTo>
                  <a:cubicBezTo>
                    <a:pt x="990" y="1259"/>
                    <a:pt x="969" y="1218"/>
                    <a:pt x="927" y="1218"/>
                  </a:cubicBezTo>
                  <a:cubicBezTo>
                    <a:pt x="886" y="1218"/>
                    <a:pt x="845" y="1218"/>
                    <a:pt x="804" y="1238"/>
                  </a:cubicBezTo>
                  <a:lnTo>
                    <a:pt x="804" y="1259"/>
                  </a:lnTo>
                  <a:cubicBezTo>
                    <a:pt x="639" y="1341"/>
                    <a:pt x="784" y="1485"/>
                    <a:pt x="969" y="1589"/>
                  </a:cubicBezTo>
                  <a:cubicBezTo>
                    <a:pt x="1134" y="1691"/>
                    <a:pt x="1134" y="1795"/>
                    <a:pt x="969" y="1897"/>
                  </a:cubicBezTo>
                  <a:cubicBezTo>
                    <a:pt x="908" y="1939"/>
                    <a:pt x="866" y="1980"/>
                    <a:pt x="825" y="2042"/>
                  </a:cubicBezTo>
                  <a:cubicBezTo>
                    <a:pt x="804" y="2084"/>
                    <a:pt x="763" y="2125"/>
                    <a:pt x="721" y="2145"/>
                  </a:cubicBezTo>
                  <a:cubicBezTo>
                    <a:pt x="692" y="2160"/>
                    <a:pt x="663" y="2174"/>
                    <a:pt x="633" y="2174"/>
                  </a:cubicBezTo>
                  <a:cubicBezTo>
                    <a:pt x="622" y="2174"/>
                    <a:pt x="610" y="2172"/>
                    <a:pt x="598" y="2166"/>
                  </a:cubicBezTo>
                  <a:cubicBezTo>
                    <a:pt x="578" y="2163"/>
                    <a:pt x="556" y="2162"/>
                    <a:pt x="533" y="2162"/>
                  </a:cubicBezTo>
                  <a:cubicBezTo>
                    <a:pt x="389" y="2162"/>
                    <a:pt x="190" y="2216"/>
                    <a:pt x="83" y="2268"/>
                  </a:cubicBezTo>
                  <a:cubicBezTo>
                    <a:pt x="20" y="2310"/>
                    <a:pt x="0" y="2351"/>
                    <a:pt x="0" y="2392"/>
                  </a:cubicBezTo>
                  <a:cubicBezTo>
                    <a:pt x="0" y="2414"/>
                    <a:pt x="42" y="2433"/>
                    <a:pt x="103" y="2455"/>
                  </a:cubicBezTo>
                  <a:cubicBezTo>
                    <a:pt x="226" y="2475"/>
                    <a:pt x="309" y="2516"/>
                    <a:pt x="372" y="2557"/>
                  </a:cubicBezTo>
                  <a:cubicBezTo>
                    <a:pt x="452" y="2598"/>
                    <a:pt x="523" y="2629"/>
                    <a:pt x="592" y="2629"/>
                  </a:cubicBezTo>
                  <a:cubicBezTo>
                    <a:pt x="629" y="2629"/>
                    <a:pt x="665" y="2620"/>
                    <a:pt x="701" y="2598"/>
                  </a:cubicBezTo>
                  <a:cubicBezTo>
                    <a:pt x="725" y="2583"/>
                    <a:pt x="748" y="2576"/>
                    <a:pt x="773" y="2576"/>
                  </a:cubicBezTo>
                  <a:cubicBezTo>
                    <a:pt x="816" y="2576"/>
                    <a:pt x="864" y="2594"/>
                    <a:pt x="927" y="2620"/>
                  </a:cubicBezTo>
                  <a:cubicBezTo>
                    <a:pt x="984" y="2633"/>
                    <a:pt x="1041" y="2657"/>
                    <a:pt x="1098" y="2657"/>
                  </a:cubicBezTo>
                  <a:cubicBezTo>
                    <a:pt x="1124" y="2657"/>
                    <a:pt x="1149" y="2652"/>
                    <a:pt x="1175" y="2640"/>
                  </a:cubicBezTo>
                  <a:lnTo>
                    <a:pt x="1216" y="2620"/>
                  </a:lnTo>
                  <a:cubicBezTo>
                    <a:pt x="1301" y="2568"/>
                    <a:pt x="1372" y="2532"/>
                    <a:pt x="1473" y="2532"/>
                  </a:cubicBezTo>
                  <a:cubicBezTo>
                    <a:pt x="1496" y="2532"/>
                    <a:pt x="1520" y="2533"/>
                    <a:pt x="1546" y="2537"/>
                  </a:cubicBezTo>
                  <a:cubicBezTo>
                    <a:pt x="1628" y="2537"/>
                    <a:pt x="1691" y="2579"/>
                    <a:pt x="1752" y="2620"/>
                  </a:cubicBezTo>
                  <a:cubicBezTo>
                    <a:pt x="1844" y="2656"/>
                    <a:pt x="1952" y="2725"/>
                    <a:pt x="2120" y="2725"/>
                  </a:cubicBezTo>
                  <a:cubicBezTo>
                    <a:pt x="2141" y="2725"/>
                    <a:pt x="2163" y="2724"/>
                    <a:pt x="2186" y="2722"/>
                  </a:cubicBezTo>
                  <a:cubicBezTo>
                    <a:pt x="2310" y="2722"/>
                    <a:pt x="2475" y="2763"/>
                    <a:pt x="2659" y="2785"/>
                  </a:cubicBezTo>
                  <a:cubicBezTo>
                    <a:pt x="2863" y="2828"/>
                    <a:pt x="3067" y="2872"/>
                    <a:pt x="3235" y="2872"/>
                  </a:cubicBezTo>
                  <a:cubicBezTo>
                    <a:pt x="3305" y="2872"/>
                    <a:pt x="3368" y="2864"/>
                    <a:pt x="3423" y="2846"/>
                  </a:cubicBezTo>
                  <a:cubicBezTo>
                    <a:pt x="3505" y="2804"/>
                    <a:pt x="3566" y="2785"/>
                    <a:pt x="3629" y="2743"/>
                  </a:cubicBezTo>
                  <a:cubicBezTo>
                    <a:pt x="3773" y="2661"/>
                    <a:pt x="3814" y="2579"/>
                    <a:pt x="3794" y="2537"/>
                  </a:cubicBezTo>
                  <a:cubicBezTo>
                    <a:pt x="3773" y="2496"/>
                    <a:pt x="3649" y="2475"/>
                    <a:pt x="3484" y="2455"/>
                  </a:cubicBezTo>
                  <a:cubicBezTo>
                    <a:pt x="3217" y="2392"/>
                    <a:pt x="2907" y="2331"/>
                    <a:pt x="2928" y="2207"/>
                  </a:cubicBezTo>
                  <a:cubicBezTo>
                    <a:pt x="2948" y="2125"/>
                    <a:pt x="2989" y="2042"/>
                    <a:pt x="3030" y="1939"/>
                  </a:cubicBezTo>
                  <a:cubicBezTo>
                    <a:pt x="3113" y="1774"/>
                    <a:pt x="3176" y="1630"/>
                    <a:pt x="3093" y="1548"/>
                  </a:cubicBezTo>
                  <a:cubicBezTo>
                    <a:pt x="3072" y="1526"/>
                    <a:pt x="3011" y="1506"/>
                    <a:pt x="2969" y="1506"/>
                  </a:cubicBezTo>
                  <a:cubicBezTo>
                    <a:pt x="2824" y="1506"/>
                    <a:pt x="2722" y="1526"/>
                    <a:pt x="2618" y="1548"/>
                  </a:cubicBezTo>
                  <a:cubicBezTo>
                    <a:pt x="2559" y="1556"/>
                    <a:pt x="2504" y="1564"/>
                    <a:pt x="2448" y="1564"/>
                  </a:cubicBezTo>
                  <a:cubicBezTo>
                    <a:pt x="2367" y="1564"/>
                    <a:pt x="2284" y="1546"/>
                    <a:pt x="2186" y="1485"/>
                  </a:cubicBezTo>
                  <a:cubicBezTo>
                    <a:pt x="2062" y="1424"/>
                    <a:pt x="1876" y="1361"/>
                    <a:pt x="1732" y="1300"/>
                  </a:cubicBezTo>
                  <a:cubicBezTo>
                    <a:pt x="1567" y="1259"/>
                    <a:pt x="1402" y="1196"/>
                    <a:pt x="1422" y="1155"/>
                  </a:cubicBezTo>
                  <a:cubicBezTo>
                    <a:pt x="1526" y="1053"/>
                    <a:pt x="1444" y="825"/>
                    <a:pt x="1340" y="764"/>
                  </a:cubicBezTo>
                  <a:cubicBezTo>
                    <a:pt x="1279" y="743"/>
                    <a:pt x="1299" y="660"/>
                    <a:pt x="1320" y="578"/>
                  </a:cubicBezTo>
                  <a:cubicBezTo>
                    <a:pt x="1320" y="517"/>
                    <a:pt x="1340" y="454"/>
                    <a:pt x="1340" y="393"/>
                  </a:cubicBezTo>
                  <a:cubicBezTo>
                    <a:pt x="1340" y="393"/>
                    <a:pt x="1279" y="42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6"/>
            <p:cNvSpPr/>
            <p:nvPr/>
          </p:nvSpPr>
          <p:spPr>
            <a:xfrm>
              <a:off x="2283454" y="4101326"/>
              <a:ext cx="116542" cy="23064"/>
            </a:xfrm>
            <a:custGeom>
              <a:rect b="b" l="l" r="r" t="t"/>
              <a:pathLst>
                <a:path extrusionOk="0" h="1265" w="6392">
                  <a:moveTo>
                    <a:pt x="5540" y="0"/>
                  </a:moveTo>
                  <a:cubicBezTo>
                    <a:pt x="5431" y="0"/>
                    <a:pt x="5297" y="12"/>
                    <a:pt x="5155" y="24"/>
                  </a:cubicBezTo>
                  <a:cubicBezTo>
                    <a:pt x="5009" y="38"/>
                    <a:pt x="4864" y="53"/>
                    <a:pt x="4733" y="53"/>
                  </a:cubicBezTo>
                  <a:cubicBezTo>
                    <a:pt x="4678" y="53"/>
                    <a:pt x="4626" y="50"/>
                    <a:pt x="4577" y="44"/>
                  </a:cubicBezTo>
                  <a:cubicBezTo>
                    <a:pt x="4550" y="41"/>
                    <a:pt x="4519" y="39"/>
                    <a:pt x="4485" y="39"/>
                  </a:cubicBezTo>
                  <a:cubicBezTo>
                    <a:pt x="4315" y="39"/>
                    <a:pt x="4069" y="79"/>
                    <a:pt x="3794" y="148"/>
                  </a:cubicBezTo>
                  <a:cubicBezTo>
                    <a:pt x="3412" y="217"/>
                    <a:pt x="3001" y="301"/>
                    <a:pt x="2659" y="301"/>
                  </a:cubicBezTo>
                  <a:cubicBezTo>
                    <a:pt x="2595" y="301"/>
                    <a:pt x="2533" y="298"/>
                    <a:pt x="2474" y="291"/>
                  </a:cubicBezTo>
                  <a:cubicBezTo>
                    <a:pt x="2186" y="250"/>
                    <a:pt x="2021" y="209"/>
                    <a:pt x="1897" y="189"/>
                  </a:cubicBezTo>
                  <a:cubicBezTo>
                    <a:pt x="1752" y="148"/>
                    <a:pt x="1669" y="126"/>
                    <a:pt x="1443" y="126"/>
                  </a:cubicBezTo>
                  <a:cubicBezTo>
                    <a:pt x="1407" y="131"/>
                    <a:pt x="1375" y="132"/>
                    <a:pt x="1347" y="132"/>
                  </a:cubicBezTo>
                  <a:cubicBezTo>
                    <a:pt x="1232" y="132"/>
                    <a:pt x="1180" y="102"/>
                    <a:pt x="1114" y="85"/>
                  </a:cubicBezTo>
                  <a:cubicBezTo>
                    <a:pt x="1063" y="69"/>
                    <a:pt x="1013" y="39"/>
                    <a:pt x="895" y="39"/>
                  </a:cubicBezTo>
                  <a:cubicBezTo>
                    <a:pt x="868" y="39"/>
                    <a:pt x="838" y="40"/>
                    <a:pt x="804" y="44"/>
                  </a:cubicBezTo>
                  <a:cubicBezTo>
                    <a:pt x="742" y="44"/>
                    <a:pt x="701" y="65"/>
                    <a:pt x="660" y="65"/>
                  </a:cubicBezTo>
                  <a:cubicBezTo>
                    <a:pt x="597" y="126"/>
                    <a:pt x="597" y="189"/>
                    <a:pt x="597" y="250"/>
                  </a:cubicBezTo>
                  <a:cubicBezTo>
                    <a:pt x="597" y="333"/>
                    <a:pt x="619" y="395"/>
                    <a:pt x="536" y="415"/>
                  </a:cubicBezTo>
                  <a:cubicBezTo>
                    <a:pt x="474" y="415"/>
                    <a:pt x="413" y="436"/>
                    <a:pt x="330" y="436"/>
                  </a:cubicBezTo>
                  <a:cubicBezTo>
                    <a:pt x="248" y="436"/>
                    <a:pt x="165" y="456"/>
                    <a:pt x="103" y="478"/>
                  </a:cubicBezTo>
                  <a:cubicBezTo>
                    <a:pt x="61" y="497"/>
                    <a:pt x="42" y="539"/>
                    <a:pt x="42" y="560"/>
                  </a:cubicBezTo>
                  <a:cubicBezTo>
                    <a:pt x="0" y="662"/>
                    <a:pt x="83" y="684"/>
                    <a:pt x="165" y="704"/>
                  </a:cubicBezTo>
                  <a:cubicBezTo>
                    <a:pt x="248" y="745"/>
                    <a:pt x="309" y="766"/>
                    <a:pt x="350" y="827"/>
                  </a:cubicBezTo>
                  <a:cubicBezTo>
                    <a:pt x="391" y="931"/>
                    <a:pt x="619" y="931"/>
                    <a:pt x="825" y="931"/>
                  </a:cubicBezTo>
                  <a:cubicBezTo>
                    <a:pt x="1031" y="931"/>
                    <a:pt x="1216" y="931"/>
                    <a:pt x="1320" y="973"/>
                  </a:cubicBezTo>
                  <a:cubicBezTo>
                    <a:pt x="1401" y="1027"/>
                    <a:pt x="1500" y="1036"/>
                    <a:pt x="1600" y="1036"/>
                  </a:cubicBezTo>
                  <a:cubicBezTo>
                    <a:pt x="1651" y="1036"/>
                    <a:pt x="1703" y="1034"/>
                    <a:pt x="1752" y="1034"/>
                  </a:cubicBezTo>
                  <a:cubicBezTo>
                    <a:pt x="1803" y="1025"/>
                    <a:pt x="1853" y="1021"/>
                    <a:pt x="1900" y="1021"/>
                  </a:cubicBezTo>
                  <a:cubicBezTo>
                    <a:pt x="1967" y="1021"/>
                    <a:pt x="2025" y="1031"/>
                    <a:pt x="2062" y="1055"/>
                  </a:cubicBezTo>
                  <a:cubicBezTo>
                    <a:pt x="2103" y="1075"/>
                    <a:pt x="2123" y="1116"/>
                    <a:pt x="2123" y="1137"/>
                  </a:cubicBezTo>
                  <a:cubicBezTo>
                    <a:pt x="2144" y="1179"/>
                    <a:pt x="2164" y="1198"/>
                    <a:pt x="2205" y="1220"/>
                  </a:cubicBezTo>
                  <a:cubicBezTo>
                    <a:pt x="2268" y="1220"/>
                    <a:pt x="2351" y="1198"/>
                    <a:pt x="2494" y="1096"/>
                  </a:cubicBezTo>
                  <a:cubicBezTo>
                    <a:pt x="2684" y="989"/>
                    <a:pt x="2832" y="957"/>
                    <a:pt x="2968" y="957"/>
                  </a:cubicBezTo>
                  <a:cubicBezTo>
                    <a:pt x="3068" y="957"/>
                    <a:pt x="3161" y="975"/>
                    <a:pt x="3258" y="992"/>
                  </a:cubicBezTo>
                  <a:lnTo>
                    <a:pt x="3299" y="992"/>
                  </a:lnTo>
                  <a:lnTo>
                    <a:pt x="3546" y="1055"/>
                  </a:lnTo>
                  <a:cubicBezTo>
                    <a:pt x="3683" y="1105"/>
                    <a:pt x="3819" y="1142"/>
                    <a:pt x="3944" y="1142"/>
                  </a:cubicBezTo>
                  <a:cubicBezTo>
                    <a:pt x="3970" y="1142"/>
                    <a:pt x="3995" y="1141"/>
                    <a:pt x="4020" y="1137"/>
                  </a:cubicBezTo>
                  <a:cubicBezTo>
                    <a:pt x="4042" y="1132"/>
                    <a:pt x="4061" y="1129"/>
                    <a:pt x="4079" y="1129"/>
                  </a:cubicBezTo>
                  <a:cubicBezTo>
                    <a:pt x="4126" y="1129"/>
                    <a:pt x="4160" y="1149"/>
                    <a:pt x="4206" y="1179"/>
                  </a:cubicBezTo>
                  <a:cubicBezTo>
                    <a:pt x="4295" y="1214"/>
                    <a:pt x="4416" y="1265"/>
                    <a:pt x="4714" y="1265"/>
                  </a:cubicBezTo>
                  <a:cubicBezTo>
                    <a:pt x="4761" y="1265"/>
                    <a:pt x="4811" y="1264"/>
                    <a:pt x="4866" y="1261"/>
                  </a:cubicBezTo>
                  <a:cubicBezTo>
                    <a:pt x="5278" y="1261"/>
                    <a:pt x="5608" y="1137"/>
                    <a:pt x="5773" y="1034"/>
                  </a:cubicBezTo>
                  <a:cubicBezTo>
                    <a:pt x="5897" y="973"/>
                    <a:pt x="5958" y="910"/>
                    <a:pt x="5917" y="869"/>
                  </a:cubicBezTo>
                  <a:cubicBezTo>
                    <a:pt x="5917" y="827"/>
                    <a:pt x="5938" y="808"/>
                    <a:pt x="5999" y="766"/>
                  </a:cubicBezTo>
                  <a:cubicBezTo>
                    <a:pt x="6062" y="745"/>
                    <a:pt x="6123" y="684"/>
                    <a:pt x="6123" y="601"/>
                  </a:cubicBezTo>
                  <a:cubicBezTo>
                    <a:pt x="6123" y="539"/>
                    <a:pt x="6185" y="497"/>
                    <a:pt x="6246" y="456"/>
                  </a:cubicBezTo>
                  <a:cubicBezTo>
                    <a:pt x="6309" y="415"/>
                    <a:pt x="6392" y="354"/>
                    <a:pt x="6350" y="250"/>
                  </a:cubicBezTo>
                  <a:cubicBezTo>
                    <a:pt x="6309" y="107"/>
                    <a:pt x="6123" y="85"/>
                    <a:pt x="5958" y="65"/>
                  </a:cubicBezTo>
                  <a:cubicBezTo>
                    <a:pt x="5875" y="65"/>
                    <a:pt x="5773" y="65"/>
                    <a:pt x="5732" y="24"/>
                  </a:cubicBezTo>
                  <a:cubicBezTo>
                    <a:pt x="5688" y="7"/>
                    <a:pt x="5621" y="0"/>
                    <a:pt x="5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6"/>
            <p:cNvSpPr/>
            <p:nvPr/>
          </p:nvSpPr>
          <p:spPr>
            <a:xfrm>
              <a:off x="2028199" y="4004566"/>
              <a:ext cx="14294" cy="6983"/>
            </a:xfrm>
            <a:custGeom>
              <a:rect b="b" l="l" r="r" t="t"/>
              <a:pathLst>
                <a:path extrusionOk="0" h="383" w="784">
                  <a:moveTo>
                    <a:pt x="626" y="1"/>
                  </a:moveTo>
                  <a:cubicBezTo>
                    <a:pt x="462" y="1"/>
                    <a:pt x="218" y="68"/>
                    <a:pt x="83" y="136"/>
                  </a:cubicBezTo>
                  <a:cubicBezTo>
                    <a:pt x="22" y="177"/>
                    <a:pt x="0" y="197"/>
                    <a:pt x="0" y="238"/>
                  </a:cubicBezTo>
                  <a:cubicBezTo>
                    <a:pt x="0" y="259"/>
                    <a:pt x="22" y="301"/>
                    <a:pt x="63" y="320"/>
                  </a:cubicBezTo>
                  <a:cubicBezTo>
                    <a:pt x="146" y="362"/>
                    <a:pt x="243" y="382"/>
                    <a:pt x="341" y="382"/>
                  </a:cubicBezTo>
                  <a:cubicBezTo>
                    <a:pt x="439" y="382"/>
                    <a:pt x="536" y="362"/>
                    <a:pt x="619" y="320"/>
                  </a:cubicBezTo>
                  <a:cubicBezTo>
                    <a:pt x="723" y="259"/>
                    <a:pt x="784" y="177"/>
                    <a:pt x="784" y="73"/>
                  </a:cubicBezTo>
                  <a:cubicBezTo>
                    <a:pt x="784" y="53"/>
                    <a:pt x="764" y="32"/>
                    <a:pt x="723" y="12"/>
                  </a:cubicBezTo>
                  <a:cubicBezTo>
                    <a:pt x="696" y="4"/>
                    <a:pt x="663" y="1"/>
                    <a:pt x="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6"/>
            <p:cNvSpPr/>
            <p:nvPr/>
          </p:nvSpPr>
          <p:spPr>
            <a:xfrm>
              <a:off x="2005646" y="4005679"/>
              <a:ext cx="15808" cy="4777"/>
            </a:xfrm>
            <a:custGeom>
              <a:rect b="b" l="l" r="r" t="t"/>
              <a:pathLst>
                <a:path extrusionOk="0" h="262" w="867">
                  <a:moveTo>
                    <a:pt x="724" y="1"/>
                  </a:moveTo>
                  <a:cubicBezTo>
                    <a:pt x="532" y="1"/>
                    <a:pt x="184" y="68"/>
                    <a:pt x="83" y="136"/>
                  </a:cubicBezTo>
                  <a:cubicBezTo>
                    <a:pt x="0" y="177"/>
                    <a:pt x="42" y="198"/>
                    <a:pt x="63" y="218"/>
                  </a:cubicBezTo>
                  <a:cubicBezTo>
                    <a:pt x="114" y="244"/>
                    <a:pt x="182" y="262"/>
                    <a:pt x="265" y="262"/>
                  </a:cubicBezTo>
                  <a:cubicBezTo>
                    <a:pt x="315" y="262"/>
                    <a:pt x="372" y="255"/>
                    <a:pt x="434" y="240"/>
                  </a:cubicBezTo>
                  <a:cubicBezTo>
                    <a:pt x="578" y="218"/>
                    <a:pt x="701" y="177"/>
                    <a:pt x="784" y="116"/>
                  </a:cubicBezTo>
                  <a:cubicBezTo>
                    <a:pt x="825" y="116"/>
                    <a:pt x="847" y="94"/>
                    <a:pt x="847" y="75"/>
                  </a:cubicBezTo>
                  <a:cubicBezTo>
                    <a:pt x="866" y="53"/>
                    <a:pt x="847" y="33"/>
                    <a:pt x="825" y="12"/>
                  </a:cubicBezTo>
                  <a:cubicBezTo>
                    <a:pt x="802" y="4"/>
                    <a:pt x="767" y="1"/>
                    <a:pt x="7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6"/>
            <p:cNvSpPr/>
            <p:nvPr/>
          </p:nvSpPr>
          <p:spPr>
            <a:xfrm>
              <a:off x="2056022" y="2755221"/>
              <a:ext cx="33092" cy="16008"/>
            </a:xfrm>
            <a:custGeom>
              <a:rect b="b" l="l" r="r" t="t"/>
              <a:pathLst>
                <a:path extrusionOk="0" h="878" w="1815">
                  <a:moveTo>
                    <a:pt x="1677" y="0"/>
                  </a:moveTo>
                  <a:cubicBezTo>
                    <a:pt x="1581" y="0"/>
                    <a:pt x="1469" y="72"/>
                    <a:pt x="1341" y="127"/>
                  </a:cubicBezTo>
                  <a:cubicBezTo>
                    <a:pt x="1176" y="210"/>
                    <a:pt x="1011" y="312"/>
                    <a:pt x="846" y="333"/>
                  </a:cubicBezTo>
                  <a:cubicBezTo>
                    <a:pt x="701" y="353"/>
                    <a:pt x="516" y="436"/>
                    <a:pt x="351" y="540"/>
                  </a:cubicBezTo>
                  <a:cubicBezTo>
                    <a:pt x="186" y="622"/>
                    <a:pt x="0" y="766"/>
                    <a:pt x="22" y="828"/>
                  </a:cubicBezTo>
                  <a:cubicBezTo>
                    <a:pt x="41" y="848"/>
                    <a:pt x="63" y="870"/>
                    <a:pt x="83" y="870"/>
                  </a:cubicBezTo>
                  <a:cubicBezTo>
                    <a:pt x="101" y="875"/>
                    <a:pt x="119" y="878"/>
                    <a:pt x="136" y="878"/>
                  </a:cubicBezTo>
                  <a:cubicBezTo>
                    <a:pt x="179" y="878"/>
                    <a:pt x="218" y="863"/>
                    <a:pt x="247" y="848"/>
                  </a:cubicBezTo>
                  <a:cubicBezTo>
                    <a:pt x="289" y="828"/>
                    <a:pt x="310" y="787"/>
                    <a:pt x="351" y="766"/>
                  </a:cubicBezTo>
                  <a:cubicBezTo>
                    <a:pt x="412" y="724"/>
                    <a:pt x="454" y="683"/>
                    <a:pt x="536" y="642"/>
                  </a:cubicBezTo>
                  <a:cubicBezTo>
                    <a:pt x="681" y="559"/>
                    <a:pt x="825" y="518"/>
                    <a:pt x="1031" y="518"/>
                  </a:cubicBezTo>
                  <a:cubicBezTo>
                    <a:pt x="1237" y="498"/>
                    <a:pt x="1402" y="457"/>
                    <a:pt x="1547" y="375"/>
                  </a:cubicBezTo>
                  <a:cubicBezTo>
                    <a:pt x="1732" y="271"/>
                    <a:pt x="1814" y="106"/>
                    <a:pt x="1773" y="45"/>
                  </a:cubicBezTo>
                  <a:cubicBezTo>
                    <a:pt x="1753" y="23"/>
                    <a:pt x="1732" y="4"/>
                    <a:pt x="1712" y="4"/>
                  </a:cubicBezTo>
                  <a:cubicBezTo>
                    <a:pt x="1701" y="1"/>
                    <a:pt x="1689" y="0"/>
                    <a:pt x="16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6"/>
            <p:cNvSpPr/>
            <p:nvPr/>
          </p:nvSpPr>
          <p:spPr>
            <a:xfrm>
              <a:off x="2020323" y="2795332"/>
              <a:ext cx="14294" cy="6819"/>
            </a:xfrm>
            <a:custGeom>
              <a:rect b="b" l="l" r="r" t="t"/>
              <a:pathLst>
                <a:path extrusionOk="0" h="374" w="784">
                  <a:moveTo>
                    <a:pt x="714" y="1"/>
                  </a:moveTo>
                  <a:cubicBezTo>
                    <a:pt x="582" y="1"/>
                    <a:pt x="286" y="103"/>
                    <a:pt x="144" y="174"/>
                  </a:cubicBezTo>
                  <a:cubicBezTo>
                    <a:pt x="0" y="256"/>
                    <a:pt x="42" y="319"/>
                    <a:pt x="83" y="339"/>
                  </a:cubicBezTo>
                  <a:cubicBezTo>
                    <a:pt x="119" y="363"/>
                    <a:pt x="155" y="373"/>
                    <a:pt x="196" y="373"/>
                  </a:cubicBezTo>
                  <a:cubicBezTo>
                    <a:pt x="225" y="373"/>
                    <a:pt x="255" y="368"/>
                    <a:pt x="289" y="360"/>
                  </a:cubicBezTo>
                  <a:cubicBezTo>
                    <a:pt x="330" y="360"/>
                    <a:pt x="391" y="339"/>
                    <a:pt x="474" y="297"/>
                  </a:cubicBezTo>
                  <a:cubicBezTo>
                    <a:pt x="597" y="215"/>
                    <a:pt x="721" y="91"/>
                    <a:pt x="762" y="50"/>
                  </a:cubicBezTo>
                  <a:cubicBezTo>
                    <a:pt x="784" y="30"/>
                    <a:pt x="762" y="9"/>
                    <a:pt x="762" y="9"/>
                  </a:cubicBezTo>
                  <a:cubicBezTo>
                    <a:pt x="751" y="3"/>
                    <a:pt x="734" y="1"/>
                    <a:pt x="7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6"/>
            <p:cNvSpPr/>
            <p:nvPr/>
          </p:nvSpPr>
          <p:spPr>
            <a:xfrm>
              <a:off x="2030460" y="2769077"/>
              <a:ext cx="48134" cy="17175"/>
            </a:xfrm>
            <a:custGeom>
              <a:rect b="b" l="l" r="r" t="t"/>
              <a:pathLst>
                <a:path extrusionOk="0" h="942" w="2640">
                  <a:moveTo>
                    <a:pt x="2469" y="1"/>
                  </a:moveTo>
                  <a:cubicBezTo>
                    <a:pt x="2396" y="1"/>
                    <a:pt x="2309" y="34"/>
                    <a:pt x="2207" y="68"/>
                  </a:cubicBezTo>
                  <a:cubicBezTo>
                    <a:pt x="2117" y="104"/>
                    <a:pt x="2012" y="155"/>
                    <a:pt x="1919" y="155"/>
                  </a:cubicBezTo>
                  <a:cubicBezTo>
                    <a:pt x="1905" y="155"/>
                    <a:pt x="1891" y="153"/>
                    <a:pt x="1877" y="151"/>
                  </a:cubicBezTo>
                  <a:cubicBezTo>
                    <a:pt x="1773" y="151"/>
                    <a:pt x="1567" y="233"/>
                    <a:pt x="1361" y="316"/>
                  </a:cubicBezTo>
                  <a:cubicBezTo>
                    <a:pt x="1259" y="357"/>
                    <a:pt x="1094" y="439"/>
                    <a:pt x="1052" y="439"/>
                  </a:cubicBezTo>
                  <a:lnTo>
                    <a:pt x="1052" y="398"/>
                  </a:lnTo>
                  <a:cubicBezTo>
                    <a:pt x="1072" y="357"/>
                    <a:pt x="1031" y="316"/>
                    <a:pt x="970" y="316"/>
                  </a:cubicBezTo>
                  <a:cubicBezTo>
                    <a:pt x="935" y="301"/>
                    <a:pt x="892" y="294"/>
                    <a:pt x="843" y="294"/>
                  </a:cubicBezTo>
                  <a:cubicBezTo>
                    <a:pt x="691" y="294"/>
                    <a:pt x="487" y="360"/>
                    <a:pt x="330" y="439"/>
                  </a:cubicBezTo>
                  <a:cubicBezTo>
                    <a:pt x="228" y="500"/>
                    <a:pt x="165" y="563"/>
                    <a:pt x="124" y="624"/>
                  </a:cubicBezTo>
                  <a:cubicBezTo>
                    <a:pt x="22" y="789"/>
                    <a:pt x="0" y="893"/>
                    <a:pt x="83" y="934"/>
                  </a:cubicBezTo>
                  <a:cubicBezTo>
                    <a:pt x="101" y="939"/>
                    <a:pt x="122" y="941"/>
                    <a:pt x="147" y="941"/>
                  </a:cubicBezTo>
                  <a:cubicBezTo>
                    <a:pt x="233" y="941"/>
                    <a:pt x="356" y="911"/>
                    <a:pt x="516" y="830"/>
                  </a:cubicBezTo>
                  <a:cubicBezTo>
                    <a:pt x="801" y="688"/>
                    <a:pt x="1017" y="644"/>
                    <a:pt x="1164" y="644"/>
                  </a:cubicBezTo>
                  <a:cubicBezTo>
                    <a:pt x="1229" y="644"/>
                    <a:pt x="1281" y="653"/>
                    <a:pt x="1320" y="665"/>
                  </a:cubicBezTo>
                  <a:cubicBezTo>
                    <a:pt x="1343" y="677"/>
                    <a:pt x="1367" y="682"/>
                    <a:pt x="1393" y="682"/>
                  </a:cubicBezTo>
                  <a:cubicBezTo>
                    <a:pt x="1460" y="682"/>
                    <a:pt x="1535" y="648"/>
                    <a:pt x="1608" y="604"/>
                  </a:cubicBezTo>
                  <a:cubicBezTo>
                    <a:pt x="1670" y="557"/>
                    <a:pt x="1732" y="534"/>
                    <a:pt x="1777" y="534"/>
                  </a:cubicBezTo>
                  <a:cubicBezTo>
                    <a:pt x="1792" y="534"/>
                    <a:pt x="1804" y="537"/>
                    <a:pt x="1814" y="542"/>
                  </a:cubicBezTo>
                  <a:cubicBezTo>
                    <a:pt x="1832" y="551"/>
                    <a:pt x="1853" y="556"/>
                    <a:pt x="1879" y="556"/>
                  </a:cubicBezTo>
                  <a:cubicBezTo>
                    <a:pt x="1915" y="556"/>
                    <a:pt x="1961" y="546"/>
                    <a:pt x="2021" y="522"/>
                  </a:cubicBezTo>
                  <a:cubicBezTo>
                    <a:pt x="2083" y="500"/>
                    <a:pt x="2166" y="459"/>
                    <a:pt x="2248" y="418"/>
                  </a:cubicBezTo>
                  <a:cubicBezTo>
                    <a:pt x="2454" y="316"/>
                    <a:pt x="2639" y="151"/>
                    <a:pt x="2598" y="47"/>
                  </a:cubicBezTo>
                  <a:cubicBezTo>
                    <a:pt x="2578" y="27"/>
                    <a:pt x="2557" y="27"/>
                    <a:pt x="2515" y="6"/>
                  </a:cubicBezTo>
                  <a:cubicBezTo>
                    <a:pt x="2501" y="2"/>
                    <a:pt x="2485" y="1"/>
                    <a:pt x="2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6"/>
            <p:cNvSpPr/>
            <p:nvPr/>
          </p:nvSpPr>
          <p:spPr>
            <a:xfrm>
              <a:off x="1972955" y="2798395"/>
              <a:ext cx="34970" cy="16974"/>
            </a:xfrm>
            <a:custGeom>
              <a:rect b="b" l="l" r="r" t="t"/>
              <a:pathLst>
                <a:path extrusionOk="0" h="931" w="1918">
                  <a:moveTo>
                    <a:pt x="1837" y="1"/>
                  </a:moveTo>
                  <a:cubicBezTo>
                    <a:pt x="1762" y="1"/>
                    <a:pt x="1631" y="38"/>
                    <a:pt x="1444" y="88"/>
                  </a:cubicBezTo>
                  <a:cubicBezTo>
                    <a:pt x="1354" y="124"/>
                    <a:pt x="1220" y="175"/>
                    <a:pt x="1158" y="175"/>
                  </a:cubicBezTo>
                  <a:cubicBezTo>
                    <a:pt x="1148" y="175"/>
                    <a:pt x="1139" y="174"/>
                    <a:pt x="1134" y="171"/>
                  </a:cubicBezTo>
                  <a:cubicBezTo>
                    <a:pt x="1155" y="68"/>
                    <a:pt x="1134" y="27"/>
                    <a:pt x="1073" y="6"/>
                  </a:cubicBezTo>
                  <a:cubicBezTo>
                    <a:pt x="1031" y="6"/>
                    <a:pt x="990" y="6"/>
                    <a:pt x="949" y="47"/>
                  </a:cubicBezTo>
                  <a:cubicBezTo>
                    <a:pt x="866" y="88"/>
                    <a:pt x="784" y="192"/>
                    <a:pt x="680" y="316"/>
                  </a:cubicBezTo>
                  <a:cubicBezTo>
                    <a:pt x="619" y="398"/>
                    <a:pt x="495" y="481"/>
                    <a:pt x="413" y="542"/>
                  </a:cubicBezTo>
                  <a:cubicBezTo>
                    <a:pt x="350" y="563"/>
                    <a:pt x="309" y="583"/>
                    <a:pt x="268" y="604"/>
                  </a:cubicBezTo>
                  <a:cubicBezTo>
                    <a:pt x="226" y="624"/>
                    <a:pt x="185" y="646"/>
                    <a:pt x="165" y="666"/>
                  </a:cubicBezTo>
                  <a:cubicBezTo>
                    <a:pt x="83" y="707"/>
                    <a:pt x="1" y="769"/>
                    <a:pt x="20" y="830"/>
                  </a:cubicBezTo>
                  <a:cubicBezTo>
                    <a:pt x="20" y="852"/>
                    <a:pt x="42" y="872"/>
                    <a:pt x="103" y="913"/>
                  </a:cubicBezTo>
                  <a:cubicBezTo>
                    <a:pt x="135" y="925"/>
                    <a:pt x="176" y="930"/>
                    <a:pt x="223" y="930"/>
                  </a:cubicBezTo>
                  <a:cubicBezTo>
                    <a:pt x="508" y="930"/>
                    <a:pt x="1033" y="731"/>
                    <a:pt x="1422" y="501"/>
                  </a:cubicBezTo>
                  <a:cubicBezTo>
                    <a:pt x="1732" y="336"/>
                    <a:pt x="1917" y="171"/>
                    <a:pt x="1917" y="47"/>
                  </a:cubicBezTo>
                  <a:cubicBezTo>
                    <a:pt x="1917" y="27"/>
                    <a:pt x="1897" y="27"/>
                    <a:pt x="1876" y="6"/>
                  </a:cubicBezTo>
                  <a:cubicBezTo>
                    <a:pt x="1865" y="2"/>
                    <a:pt x="1852" y="1"/>
                    <a:pt x="18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6"/>
            <p:cNvSpPr/>
            <p:nvPr/>
          </p:nvSpPr>
          <p:spPr>
            <a:xfrm>
              <a:off x="2237946" y="2882046"/>
              <a:ext cx="23338" cy="11851"/>
            </a:xfrm>
            <a:custGeom>
              <a:rect b="b" l="l" r="r" t="t"/>
              <a:pathLst>
                <a:path extrusionOk="0" h="650" w="1280">
                  <a:moveTo>
                    <a:pt x="896" y="0"/>
                  </a:moveTo>
                  <a:cubicBezTo>
                    <a:pt x="715" y="0"/>
                    <a:pt x="510" y="43"/>
                    <a:pt x="372" y="118"/>
                  </a:cubicBezTo>
                  <a:cubicBezTo>
                    <a:pt x="331" y="140"/>
                    <a:pt x="311" y="181"/>
                    <a:pt x="289" y="201"/>
                  </a:cubicBezTo>
                  <a:cubicBezTo>
                    <a:pt x="105" y="366"/>
                    <a:pt x="1" y="593"/>
                    <a:pt x="83" y="635"/>
                  </a:cubicBezTo>
                  <a:cubicBezTo>
                    <a:pt x="94" y="645"/>
                    <a:pt x="110" y="650"/>
                    <a:pt x="133" y="650"/>
                  </a:cubicBezTo>
                  <a:cubicBezTo>
                    <a:pt x="156" y="650"/>
                    <a:pt x="187" y="645"/>
                    <a:pt x="228" y="635"/>
                  </a:cubicBezTo>
                  <a:cubicBezTo>
                    <a:pt x="270" y="613"/>
                    <a:pt x="372" y="593"/>
                    <a:pt x="496" y="593"/>
                  </a:cubicBezTo>
                  <a:cubicBezTo>
                    <a:pt x="702" y="572"/>
                    <a:pt x="949" y="552"/>
                    <a:pt x="1094" y="470"/>
                  </a:cubicBezTo>
                  <a:cubicBezTo>
                    <a:pt x="1197" y="407"/>
                    <a:pt x="1259" y="325"/>
                    <a:pt x="1259" y="222"/>
                  </a:cubicBezTo>
                  <a:cubicBezTo>
                    <a:pt x="1279" y="118"/>
                    <a:pt x="1197" y="57"/>
                    <a:pt x="1073" y="16"/>
                  </a:cubicBezTo>
                  <a:cubicBezTo>
                    <a:pt x="1020" y="6"/>
                    <a:pt x="959" y="0"/>
                    <a:pt x="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6"/>
            <p:cNvSpPr/>
            <p:nvPr/>
          </p:nvSpPr>
          <p:spPr>
            <a:xfrm>
              <a:off x="1956783" y="2866640"/>
              <a:ext cx="236074" cy="49756"/>
            </a:xfrm>
            <a:custGeom>
              <a:rect b="b" l="l" r="r" t="t"/>
              <a:pathLst>
                <a:path extrusionOk="0" h="2729" w="12948">
                  <a:moveTo>
                    <a:pt x="7335" y="0"/>
                  </a:moveTo>
                  <a:cubicBezTo>
                    <a:pt x="7294" y="0"/>
                    <a:pt x="7258" y="5"/>
                    <a:pt x="7238" y="15"/>
                  </a:cubicBezTo>
                  <a:cubicBezTo>
                    <a:pt x="7196" y="37"/>
                    <a:pt x="7175" y="78"/>
                    <a:pt x="7175" y="98"/>
                  </a:cubicBezTo>
                  <a:cubicBezTo>
                    <a:pt x="7175" y="139"/>
                    <a:pt x="7155" y="160"/>
                    <a:pt x="7092" y="201"/>
                  </a:cubicBezTo>
                  <a:cubicBezTo>
                    <a:pt x="7026" y="241"/>
                    <a:pt x="6916" y="264"/>
                    <a:pt x="6825" y="264"/>
                  </a:cubicBezTo>
                  <a:cubicBezTo>
                    <a:pt x="6775" y="264"/>
                    <a:pt x="6731" y="257"/>
                    <a:pt x="6702" y="243"/>
                  </a:cubicBezTo>
                  <a:cubicBezTo>
                    <a:pt x="6671" y="219"/>
                    <a:pt x="6632" y="211"/>
                    <a:pt x="6589" y="211"/>
                  </a:cubicBezTo>
                  <a:cubicBezTo>
                    <a:pt x="6515" y="211"/>
                    <a:pt x="6428" y="237"/>
                    <a:pt x="6350" y="262"/>
                  </a:cubicBezTo>
                  <a:cubicBezTo>
                    <a:pt x="6290" y="293"/>
                    <a:pt x="6219" y="312"/>
                    <a:pt x="6169" y="312"/>
                  </a:cubicBezTo>
                  <a:cubicBezTo>
                    <a:pt x="6151" y="312"/>
                    <a:pt x="6135" y="309"/>
                    <a:pt x="6124" y="304"/>
                  </a:cubicBezTo>
                  <a:cubicBezTo>
                    <a:pt x="6105" y="298"/>
                    <a:pt x="6078" y="296"/>
                    <a:pt x="6046" y="296"/>
                  </a:cubicBezTo>
                  <a:cubicBezTo>
                    <a:pt x="5841" y="296"/>
                    <a:pt x="5418" y="400"/>
                    <a:pt x="5258" y="490"/>
                  </a:cubicBezTo>
                  <a:lnTo>
                    <a:pt x="5237" y="510"/>
                  </a:lnTo>
                  <a:cubicBezTo>
                    <a:pt x="5135" y="573"/>
                    <a:pt x="4990" y="592"/>
                    <a:pt x="4866" y="634"/>
                  </a:cubicBezTo>
                  <a:cubicBezTo>
                    <a:pt x="4722" y="655"/>
                    <a:pt x="4577" y="696"/>
                    <a:pt x="4495" y="757"/>
                  </a:cubicBezTo>
                  <a:lnTo>
                    <a:pt x="4475" y="757"/>
                  </a:lnTo>
                  <a:cubicBezTo>
                    <a:pt x="4412" y="799"/>
                    <a:pt x="4310" y="799"/>
                    <a:pt x="4186" y="840"/>
                  </a:cubicBezTo>
                  <a:cubicBezTo>
                    <a:pt x="4021" y="861"/>
                    <a:pt x="3856" y="881"/>
                    <a:pt x="3752" y="944"/>
                  </a:cubicBezTo>
                  <a:cubicBezTo>
                    <a:pt x="3691" y="985"/>
                    <a:pt x="3650" y="1005"/>
                    <a:pt x="3629" y="1067"/>
                  </a:cubicBezTo>
                  <a:cubicBezTo>
                    <a:pt x="3609" y="1128"/>
                    <a:pt x="3546" y="1191"/>
                    <a:pt x="3423" y="1274"/>
                  </a:cubicBezTo>
                  <a:cubicBezTo>
                    <a:pt x="3197" y="1397"/>
                    <a:pt x="2867" y="1480"/>
                    <a:pt x="2661" y="1521"/>
                  </a:cubicBezTo>
                  <a:cubicBezTo>
                    <a:pt x="2515" y="1541"/>
                    <a:pt x="2372" y="1623"/>
                    <a:pt x="2248" y="1686"/>
                  </a:cubicBezTo>
                  <a:cubicBezTo>
                    <a:pt x="2103" y="1768"/>
                    <a:pt x="1960" y="1829"/>
                    <a:pt x="1753" y="1851"/>
                  </a:cubicBezTo>
                  <a:cubicBezTo>
                    <a:pt x="1465" y="1871"/>
                    <a:pt x="681" y="2036"/>
                    <a:pt x="269" y="2283"/>
                  </a:cubicBezTo>
                  <a:cubicBezTo>
                    <a:pt x="124" y="2365"/>
                    <a:pt x="41" y="2448"/>
                    <a:pt x="22" y="2530"/>
                  </a:cubicBezTo>
                  <a:cubicBezTo>
                    <a:pt x="0" y="2613"/>
                    <a:pt x="83" y="2676"/>
                    <a:pt x="145" y="2695"/>
                  </a:cubicBezTo>
                  <a:cubicBezTo>
                    <a:pt x="203" y="2718"/>
                    <a:pt x="284" y="2728"/>
                    <a:pt x="385" y="2728"/>
                  </a:cubicBezTo>
                  <a:cubicBezTo>
                    <a:pt x="753" y="2728"/>
                    <a:pt x="1386" y="2583"/>
                    <a:pt x="2083" y="2324"/>
                  </a:cubicBezTo>
                  <a:cubicBezTo>
                    <a:pt x="3121" y="1953"/>
                    <a:pt x="5055" y="1413"/>
                    <a:pt x="5527" y="1413"/>
                  </a:cubicBezTo>
                  <a:cubicBezTo>
                    <a:pt x="5551" y="1413"/>
                    <a:pt x="5572" y="1414"/>
                    <a:pt x="5588" y="1417"/>
                  </a:cubicBezTo>
                  <a:cubicBezTo>
                    <a:pt x="5634" y="1426"/>
                    <a:pt x="5677" y="1430"/>
                    <a:pt x="5719" y="1430"/>
                  </a:cubicBezTo>
                  <a:cubicBezTo>
                    <a:pt x="5867" y="1430"/>
                    <a:pt x="5996" y="1379"/>
                    <a:pt x="6124" y="1315"/>
                  </a:cubicBezTo>
                  <a:cubicBezTo>
                    <a:pt x="6248" y="1274"/>
                    <a:pt x="6372" y="1232"/>
                    <a:pt x="6495" y="1232"/>
                  </a:cubicBezTo>
                  <a:cubicBezTo>
                    <a:pt x="6680" y="1232"/>
                    <a:pt x="6825" y="1150"/>
                    <a:pt x="6928" y="1087"/>
                  </a:cubicBezTo>
                  <a:cubicBezTo>
                    <a:pt x="6969" y="1067"/>
                    <a:pt x="7031" y="1046"/>
                    <a:pt x="7031" y="1046"/>
                  </a:cubicBezTo>
                  <a:lnTo>
                    <a:pt x="7051" y="1046"/>
                  </a:lnTo>
                  <a:cubicBezTo>
                    <a:pt x="7092" y="1109"/>
                    <a:pt x="7238" y="1170"/>
                    <a:pt x="7403" y="1191"/>
                  </a:cubicBezTo>
                  <a:cubicBezTo>
                    <a:pt x="7440" y="1198"/>
                    <a:pt x="7485" y="1203"/>
                    <a:pt x="7536" y="1203"/>
                  </a:cubicBezTo>
                  <a:cubicBezTo>
                    <a:pt x="7625" y="1203"/>
                    <a:pt x="7730" y="1189"/>
                    <a:pt x="7835" y="1150"/>
                  </a:cubicBezTo>
                  <a:cubicBezTo>
                    <a:pt x="7880" y="1127"/>
                    <a:pt x="7915" y="1118"/>
                    <a:pt x="7944" y="1118"/>
                  </a:cubicBezTo>
                  <a:cubicBezTo>
                    <a:pt x="7995" y="1118"/>
                    <a:pt x="8030" y="1144"/>
                    <a:pt x="8082" y="1170"/>
                  </a:cubicBezTo>
                  <a:cubicBezTo>
                    <a:pt x="8122" y="1196"/>
                    <a:pt x="8171" y="1231"/>
                    <a:pt x="8244" y="1231"/>
                  </a:cubicBezTo>
                  <a:cubicBezTo>
                    <a:pt x="8285" y="1231"/>
                    <a:pt x="8333" y="1221"/>
                    <a:pt x="8392" y="1191"/>
                  </a:cubicBezTo>
                  <a:cubicBezTo>
                    <a:pt x="8457" y="1163"/>
                    <a:pt x="8505" y="1152"/>
                    <a:pt x="8548" y="1152"/>
                  </a:cubicBezTo>
                  <a:cubicBezTo>
                    <a:pt x="8600" y="1152"/>
                    <a:pt x="8644" y="1168"/>
                    <a:pt x="8701" y="1191"/>
                  </a:cubicBezTo>
                  <a:cubicBezTo>
                    <a:pt x="8795" y="1206"/>
                    <a:pt x="8901" y="1246"/>
                    <a:pt x="9074" y="1246"/>
                  </a:cubicBezTo>
                  <a:cubicBezTo>
                    <a:pt x="9128" y="1246"/>
                    <a:pt x="9189" y="1242"/>
                    <a:pt x="9258" y="1232"/>
                  </a:cubicBezTo>
                  <a:cubicBezTo>
                    <a:pt x="9309" y="1228"/>
                    <a:pt x="9352" y="1226"/>
                    <a:pt x="9391" y="1226"/>
                  </a:cubicBezTo>
                  <a:cubicBezTo>
                    <a:pt x="9556" y="1226"/>
                    <a:pt x="9623" y="1260"/>
                    <a:pt x="9690" y="1293"/>
                  </a:cubicBezTo>
                  <a:cubicBezTo>
                    <a:pt x="9766" y="1323"/>
                    <a:pt x="9831" y="1343"/>
                    <a:pt x="9972" y="1343"/>
                  </a:cubicBezTo>
                  <a:cubicBezTo>
                    <a:pt x="10025" y="1343"/>
                    <a:pt x="10087" y="1340"/>
                    <a:pt x="10165" y="1335"/>
                  </a:cubicBezTo>
                  <a:cubicBezTo>
                    <a:pt x="10203" y="1329"/>
                    <a:pt x="10240" y="1327"/>
                    <a:pt x="10276" y="1327"/>
                  </a:cubicBezTo>
                  <a:cubicBezTo>
                    <a:pt x="10375" y="1327"/>
                    <a:pt x="10465" y="1346"/>
                    <a:pt x="10556" y="1376"/>
                  </a:cubicBezTo>
                  <a:cubicBezTo>
                    <a:pt x="10825" y="1500"/>
                    <a:pt x="10949" y="1768"/>
                    <a:pt x="10949" y="1975"/>
                  </a:cubicBezTo>
                  <a:cubicBezTo>
                    <a:pt x="10968" y="2139"/>
                    <a:pt x="10927" y="2283"/>
                    <a:pt x="10886" y="2387"/>
                  </a:cubicBezTo>
                  <a:cubicBezTo>
                    <a:pt x="10845" y="2530"/>
                    <a:pt x="10804" y="2634"/>
                    <a:pt x="10907" y="2676"/>
                  </a:cubicBezTo>
                  <a:cubicBezTo>
                    <a:pt x="10932" y="2688"/>
                    <a:pt x="10963" y="2695"/>
                    <a:pt x="10998" y="2695"/>
                  </a:cubicBezTo>
                  <a:cubicBezTo>
                    <a:pt x="11080" y="2695"/>
                    <a:pt x="11189" y="2658"/>
                    <a:pt x="11320" y="2572"/>
                  </a:cubicBezTo>
                  <a:cubicBezTo>
                    <a:pt x="11505" y="2469"/>
                    <a:pt x="11711" y="2304"/>
                    <a:pt x="11897" y="2159"/>
                  </a:cubicBezTo>
                  <a:cubicBezTo>
                    <a:pt x="11999" y="2098"/>
                    <a:pt x="12082" y="2016"/>
                    <a:pt x="12144" y="1994"/>
                  </a:cubicBezTo>
                  <a:cubicBezTo>
                    <a:pt x="12329" y="1851"/>
                    <a:pt x="12639" y="1582"/>
                    <a:pt x="12557" y="1480"/>
                  </a:cubicBezTo>
                  <a:cubicBezTo>
                    <a:pt x="12535" y="1458"/>
                    <a:pt x="12494" y="1417"/>
                    <a:pt x="12370" y="1417"/>
                  </a:cubicBezTo>
                  <a:cubicBezTo>
                    <a:pt x="12352" y="1423"/>
                    <a:pt x="12338" y="1426"/>
                    <a:pt x="12326" y="1426"/>
                  </a:cubicBezTo>
                  <a:cubicBezTo>
                    <a:pt x="12297" y="1426"/>
                    <a:pt x="12282" y="1411"/>
                    <a:pt x="12268" y="1397"/>
                  </a:cubicBezTo>
                  <a:cubicBezTo>
                    <a:pt x="12186" y="1315"/>
                    <a:pt x="12288" y="1128"/>
                    <a:pt x="12392" y="1067"/>
                  </a:cubicBezTo>
                  <a:lnTo>
                    <a:pt x="12412" y="1067"/>
                  </a:lnTo>
                  <a:cubicBezTo>
                    <a:pt x="12433" y="1067"/>
                    <a:pt x="12433" y="1067"/>
                    <a:pt x="12453" y="1087"/>
                  </a:cubicBezTo>
                  <a:cubicBezTo>
                    <a:pt x="12516" y="1170"/>
                    <a:pt x="12577" y="1211"/>
                    <a:pt x="12639" y="1232"/>
                  </a:cubicBezTo>
                  <a:cubicBezTo>
                    <a:pt x="12659" y="1232"/>
                    <a:pt x="12700" y="1232"/>
                    <a:pt x="12742" y="1211"/>
                  </a:cubicBezTo>
                  <a:cubicBezTo>
                    <a:pt x="12783" y="1191"/>
                    <a:pt x="12824" y="1128"/>
                    <a:pt x="12845" y="1067"/>
                  </a:cubicBezTo>
                  <a:cubicBezTo>
                    <a:pt x="12865" y="963"/>
                    <a:pt x="12742" y="944"/>
                    <a:pt x="12639" y="922"/>
                  </a:cubicBezTo>
                  <a:cubicBezTo>
                    <a:pt x="12598" y="902"/>
                    <a:pt x="12535" y="902"/>
                    <a:pt x="12535" y="881"/>
                  </a:cubicBezTo>
                  <a:cubicBezTo>
                    <a:pt x="12535" y="881"/>
                    <a:pt x="12535" y="861"/>
                    <a:pt x="12577" y="840"/>
                  </a:cubicBezTo>
                  <a:cubicBezTo>
                    <a:pt x="12598" y="820"/>
                    <a:pt x="12639" y="799"/>
                    <a:pt x="12659" y="779"/>
                  </a:cubicBezTo>
                  <a:cubicBezTo>
                    <a:pt x="12804" y="696"/>
                    <a:pt x="12948" y="614"/>
                    <a:pt x="12928" y="510"/>
                  </a:cubicBezTo>
                  <a:cubicBezTo>
                    <a:pt x="12928" y="469"/>
                    <a:pt x="12865" y="427"/>
                    <a:pt x="12763" y="386"/>
                  </a:cubicBezTo>
                  <a:cubicBezTo>
                    <a:pt x="12703" y="364"/>
                    <a:pt x="12647" y="356"/>
                    <a:pt x="12595" y="356"/>
                  </a:cubicBezTo>
                  <a:cubicBezTo>
                    <a:pt x="12450" y="356"/>
                    <a:pt x="12333" y="424"/>
                    <a:pt x="12227" y="469"/>
                  </a:cubicBezTo>
                  <a:cubicBezTo>
                    <a:pt x="12121" y="529"/>
                    <a:pt x="12037" y="567"/>
                    <a:pt x="11968" y="567"/>
                  </a:cubicBezTo>
                  <a:cubicBezTo>
                    <a:pt x="11943" y="567"/>
                    <a:pt x="11919" y="562"/>
                    <a:pt x="11897" y="551"/>
                  </a:cubicBezTo>
                  <a:cubicBezTo>
                    <a:pt x="11823" y="514"/>
                    <a:pt x="11757" y="502"/>
                    <a:pt x="11699" y="502"/>
                  </a:cubicBezTo>
                  <a:cubicBezTo>
                    <a:pt x="11629" y="502"/>
                    <a:pt x="11571" y="520"/>
                    <a:pt x="11526" y="531"/>
                  </a:cubicBezTo>
                  <a:cubicBezTo>
                    <a:pt x="11466" y="555"/>
                    <a:pt x="11426" y="565"/>
                    <a:pt x="11400" y="565"/>
                  </a:cubicBezTo>
                  <a:cubicBezTo>
                    <a:pt x="11381" y="565"/>
                    <a:pt x="11369" y="560"/>
                    <a:pt x="11361" y="551"/>
                  </a:cubicBezTo>
                  <a:cubicBezTo>
                    <a:pt x="11298" y="510"/>
                    <a:pt x="11320" y="427"/>
                    <a:pt x="11320" y="366"/>
                  </a:cubicBezTo>
                  <a:cubicBezTo>
                    <a:pt x="11340" y="304"/>
                    <a:pt x="11340" y="243"/>
                    <a:pt x="11279" y="243"/>
                  </a:cubicBezTo>
                  <a:cubicBezTo>
                    <a:pt x="11273" y="237"/>
                    <a:pt x="11266" y="234"/>
                    <a:pt x="11256" y="234"/>
                  </a:cubicBezTo>
                  <a:cubicBezTo>
                    <a:pt x="11232" y="234"/>
                    <a:pt x="11194" y="254"/>
                    <a:pt x="11133" y="284"/>
                  </a:cubicBezTo>
                  <a:cubicBezTo>
                    <a:pt x="11010" y="345"/>
                    <a:pt x="10886" y="386"/>
                    <a:pt x="10804" y="386"/>
                  </a:cubicBezTo>
                  <a:cubicBezTo>
                    <a:pt x="10743" y="386"/>
                    <a:pt x="10680" y="366"/>
                    <a:pt x="10619" y="325"/>
                  </a:cubicBezTo>
                  <a:cubicBezTo>
                    <a:pt x="10619" y="325"/>
                    <a:pt x="10597" y="304"/>
                    <a:pt x="10556" y="304"/>
                  </a:cubicBezTo>
                  <a:cubicBezTo>
                    <a:pt x="10495" y="304"/>
                    <a:pt x="10413" y="345"/>
                    <a:pt x="10330" y="386"/>
                  </a:cubicBezTo>
                  <a:cubicBezTo>
                    <a:pt x="10248" y="427"/>
                    <a:pt x="10165" y="469"/>
                    <a:pt x="10083" y="469"/>
                  </a:cubicBezTo>
                  <a:cubicBezTo>
                    <a:pt x="10061" y="469"/>
                    <a:pt x="10042" y="469"/>
                    <a:pt x="10020" y="449"/>
                  </a:cubicBezTo>
                  <a:cubicBezTo>
                    <a:pt x="9974" y="411"/>
                    <a:pt x="9906" y="399"/>
                    <a:pt x="9836" y="399"/>
                  </a:cubicBezTo>
                  <a:cubicBezTo>
                    <a:pt x="9752" y="399"/>
                    <a:pt x="9664" y="417"/>
                    <a:pt x="9608" y="427"/>
                  </a:cubicBezTo>
                  <a:lnTo>
                    <a:pt x="9588" y="427"/>
                  </a:lnTo>
                  <a:lnTo>
                    <a:pt x="9629" y="386"/>
                  </a:lnTo>
                  <a:cubicBezTo>
                    <a:pt x="9773" y="304"/>
                    <a:pt x="9712" y="243"/>
                    <a:pt x="9670" y="221"/>
                  </a:cubicBezTo>
                  <a:cubicBezTo>
                    <a:pt x="9626" y="188"/>
                    <a:pt x="9546" y="167"/>
                    <a:pt x="9456" y="167"/>
                  </a:cubicBezTo>
                  <a:cubicBezTo>
                    <a:pt x="9379" y="167"/>
                    <a:pt x="9293" y="183"/>
                    <a:pt x="9217" y="221"/>
                  </a:cubicBezTo>
                  <a:lnTo>
                    <a:pt x="9154" y="221"/>
                  </a:lnTo>
                  <a:cubicBezTo>
                    <a:pt x="8989" y="304"/>
                    <a:pt x="8783" y="366"/>
                    <a:pt x="8701" y="366"/>
                  </a:cubicBezTo>
                  <a:cubicBezTo>
                    <a:pt x="8681" y="366"/>
                    <a:pt x="8659" y="345"/>
                    <a:pt x="8659" y="325"/>
                  </a:cubicBezTo>
                  <a:cubicBezTo>
                    <a:pt x="8633" y="286"/>
                    <a:pt x="8574" y="271"/>
                    <a:pt x="8509" y="271"/>
                  </a:cubicBezTo>
                  <a:cubicBezTo>
                    <a:pt x="8471" y="271"/>
                    <a:pt x="8430" y="276"/>
                    <a:pt x="8392" y="284"/>
                  </a:cubicBezTo>
                  <a:cubicBezTo>
                    <a:pt x="8329" y="284"/>
                    <a:pt x="8268" y="284"/>
                    <a:pt x="8247" y="262"/>
                  </a:cubicBezTo>
                  <a:cubicBezTo>
                    <a:pt x="8227" y="262"/>
                    <a:pt x="8227" y="243"/>
                    <a:pt x="8227" y="243"/>
                  </a:cubicBezTo>
                  <a:cubicBezTo>
                    <a:pt x="8227" y="221"/>
                    <a:pt x="8206" y="201"/>
                    <a:pt x="8186" y="201"/>
                  </a:cubicBezTo>
                  <a:cubicBezTo>
                    <a:pt x="8175" y="196"/>
                    <a:pt x="8161" y="193"/>
                    <a:pt x="8144" y="193"/>
                  </a:cubicBezTo>
                  <a:cubicBezTo>
                    <a:pt x="8097" y="193"/>
                    <a:pt x="8029" y="213"/>
                    <a:pt x="7939" y="243"/>
                  </a:cubicBezTo>
                  <a:cubicBezTo>
                    <a:pt x="7880" y="257"/>
                    <a:pt x="7802" y="271"/>
                    <a:pt x="7746" y="271"/>
                  </a:cubicBezTo>
                  <a:cubicBezTo>
                    <a:pt x="7723" y="271"/>
                    <a:pt x="7703" y="269"/>
                    <a:pt x="7691" y="262"/>
                  </a:cubicBezTo>
                  <a:cubicBezTo>
                    <a:pt x="7670" y="262"/>
                    <a:pt x="7670" y="243"/>
                    <a:pt x="7670" y="221"/>
                  </a:cubicBezTo>
                  <a:cubicBezTo>
                    <a:pt x="7670" y="98"/>
                    <a:pt x="7567" y="37"/>
                    <a:pt x="7464" y="15"/>
                  </a:cubicBezTo>
                  <a:cubicBezTo>
                    <a:pt x="7422" y="5"/>
                    <a:pt x="7376" y="0"/>
                    <a:pt x="7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6"/>
            <p:cNvSpPr/>
            <p:nvPr/>
          </p:nvSpPr>
          <p:spPr>
            <a:xfrm>
              <a:off x="1402697" y="3280955"/>
              <a:ext cx="14294" cy="5871"/>
            </a:xfrm>
            <a:custGeom>
              <a:rect b="b" l="l" r="r" t="t"/>
              <a:pathLst>
                <a:path extrusionOk="0" h="322" w="784">
                  <a:moveTo>
                    <a:pt x="642" y="0"/>
                  </a:moveTo>
                  <a:cubicBezTo>
                    <a:pt x="491" y="0"/>
                    <a:pt x="225" y="68"/>
                    <a:pt x="124" y="135"/>
                  </a:cubicBezTo>
                  <a:cubicBezTo>
                    <a:pt x="1" y="217"/>
                    <a:pt x="42" y="259"/>
                    <a:pt x="83" y="259"/>
                  </a:cubicBezTo>
                  <a:cubicBezTo>
                    <a:pt x="146" y="321"/>
                    <a:pt x="248" y="321"/>
                    <a:pt x="352" y="321"/>
                  </a:cubicBezTo>
                  <a:cubicBezTo>
                    <a:pt x="434" y="300"/>
                    <a:pt x="517" y="280"/>
                    <a:pt x="599" y="217"/>
                  </a:cubicBezTo>
                  <a:cubicBezTo>
                    <a:pt x="660" y="198"/>
                    <a:pt x="702" y="156"/>
                    <a:pt x="743" y="115"/>
                  </a:cubicBezTo>
                  <a:cubicBezTo>
                    <a:pt x="784" y="52"/>
                    <a:pt x="764" y="33"/>
                    <a:pt x="723" y="11"/>
                  </a:cubicBezTo>
                  <a:cubicBezTo>
                    <a:pt x="704" y="4"/>
                    <a:pt x="676" y="0"/>
                    <a:pt x="6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6"/>
            <p:cNvSpPr/>
            <p:nvPr/>
          </p:nvSpPr>
          <p:spPr>
            <a:xfrm>
              <a:off x="1650440" y="2983145"/>
              <a:ext cx="65017" cy="25124"/>
            </a:xfrm>
            <a:custGeom>
              <a:rect b="b" l="l" r="r" t="t"/>
              <a:pathLst>
                <a:path extrusionOk="0" h="1378" w="3566">
                  <a:moveTo>
                    <a:pt x="1816" y="0"/>
                  </a:moveTo>
                  <a:cubicBezTo>
                    <a:pt x="1633" y="0"/>
                    <a:pt x="1321" y="102"/>
                    <a:pt x="1051" y="203"/>
                  </a:cubicBezTo>
                  <a:cubicBezTo>
                    <a:pt x="762" y="326"/>
                    <a:pt x="536" y="346"/>
                    <a:pt x="391" y="368"/>
                  </a:cubicBezTo>
                  <a:cubicBezTo>
                    <a:pt x="289" y="368"/>
                    <a:pt x="226" y="387"/>
                    <a:pt x="185" y="409"/>
                  </a:cubicBezTo>
                  <a:cubicBezTo>
                    <a:pt x="165" y="429"/>
                    <a:pt x="144" y="450"/>
                    <a:pt x="144" y="470"/>
                  </a:cubicBezTo>
                  <a:cubicBezTo>
                    <a:pt x="144" y="533"/>
                    <a:pt x="185" y="574"/>
                    <a:pt x="247" y="615"/>
                  </a:cubicBezTo>
                  <a:cubicBezTo>
                    <a:pt x="371" y="698"/>
                    <a:pt x="473" y="780"/>
                    <a:pt x="289" y="945"/>
                  </a:cubicBezTo>
                  <a:cubicBezTo>
                    <a:pt x="144" y="1047"/>
                    <a:pt x="0" y="1212"/>
                    <a:pt x="83" y="1253"/>
                  </a:cubicBezTo>
                  <a:cubicBezTo>
                    <a:pt x="93" y="1259"/>
                    <a:pt x="107" y="1261"/>
                    <a:pt x="125" y="1261"/>
                  </a:cubicBezTo>
                  <a:cubicBezTo>
                    <a:pt x="177" y="1261"/>
                    <a:pt x="257" y="1238"/>
                    <a:pt x="350" y="1192"/>
                  </a:cubicBezTo>
                  <a:cubicBezTo>
                    <a:pt x="394" y="1177"/>
                    <a:pt x="428" y="1163"/>
                    <a:pt x="451" y="1163"/>
                  </a:cubicBezTo>
                  <a:cubicBezTo>
                    <a:pt x="460" y="1163"/>
                    <a:pt x="468" y="1165"/>
                    <a:pt x="473" y="1171"/>
                  </a:cubicBezTo>
                  <a:cubicBezTo>
                    <a:pt x="515" y="1171"/>
                    <a:pt x="536" y="1212"/>
                    <a:pt x="556" y="1253"/>
                  </a:cubicBezTo>
                  <a:cubicBezTo>
                    <a:pt x="577" y="1295"/>
                    <a:pt x="619" y="1357"/>
                    <a:pt x="680" y="1377"/>
                  </a:cubicBezTo>
                  <a:cubicBezTo>
                    <a:pt x="742" y="1377"/>
                    <a:pt x="783" y="1377"/>
                    <a:pt x="845" y="1357"/>
                  </a:cubicBezTo>
                  <a:cubicBezTo>
                    <a:pt x="927" y="1316"/>
                    <a:pt x="1051" y="1275"/>
                    <a:pt x="1196" y="1212"/>
                  </a:cubicBezTo>
                  <a:cubicBezTo>
                    <a:pt x="1516" y="1099"/>
                    <a:pt x="2233" y="813"/>
                    <a:pt x="2432" y="813"/>
                  </a:cubicBezTo>
                  <a:cubicBezTo>
                    <a:pt x="2451" y="813"/>
                    <a:pt x="2465" y="816"/>
                    <a:pt x="2474" y="821"/>
                  </a:cubicBezTo>
                  <a:cubicBezTo>
                    <a:pt x="2515" y="863"/>
                    <a:pt x="2598" y="882"/>
                    <a:pt x="2722" y="904"/>
                  </a:cubicBezTo>
                  <a:cubicBezTo>
                    <a:pt x="2906" y="904"/>
                    <a:pt x="3134" y="863"/>
                    <a:pt x="3299" y="780"/>
                  </a:cubicBezTo>
                  <a:cubicBezTo>
                    <a:pt x="3319" y="759"/>
                    <a:pt x="3360" y="739"/>
                    <a:pt x="3381" y="698"/>
                  </a:cubicBezTo>
                  <a:cubicBezTo>
                    <a:pt x="3525" y="574"/>
                    <a:pt x="3525" y="491"/>
                    <a:pt x="3505" y="429"/>
                  </a:cubicBezTo>
                  <a:cubicBezTo>
                    <a:pt x="3505" y="387"/>
                    <a:pt x="3505" y="346"/>
                    <a:pt x="3525" y="305"/>
                  </a:cubicBezTo>
                  <a:cubicBezTo>
                    <a:pt x="3566" y="264"/>
                    <a:pt x="3566" y="223"/>
                    <a:pt x="3525" y="223"/>
                  </a:cubicBezTo>
                  <a:cubicBezTo>
                    <a:pt x="3507" y="215"/>
                    <a:pt x="3484" y="212"/>
                    <a:pt x="3458" y="212"/>
                  </a:cubicBezTo>
                  <a:cubicBezTo>
                    <a:pt x="3337" y="212"/>
                    <a:pt x="3142" y="286"/>
                    <a:pt x="2989" y="387"/>
                  </a:cubicBezTo>
                  <a:cubicBezTo>
                    <a:pt x="2845" y="468"/>
                    <a:pt x="2763" y="498"/>
                    <a:pt x="2724" y="498"/>
                  </a:cubicBezTo>
                  <a:cubicBezTo>
                    <a:pt x="2713" y="498"/>
                    <a:pt x="2705" y="496"/>
                    <a:pt x="2700" y="491"/>
                  </a:cubicBezTo>
                  <a:cubicBezTo>
                    <a:pt x="2700" y="491"/>
                    <a:pt x="2659" y="491"/>
                    <a:pt x="2741" y="368"/>
                  </a:cubicBezTo>
                  <a:cubicBezTo>
                    <a:pt x="2845" y="223"/>
                    <a:pt x="2783" y="140"/>
                    <a:pt x="2700" y="120"/>
                  </a:cubicBezTo>
                  <a:cubicBezTo>
                    <a:pt x="2664" y="106"/>
                    <a:pt x="2627" y="99"/>
                    <a:pt x="2590" y="99"/>
                  </a:cubicBezTo>
                  <a:cubicBezTo>
                    <a:pt x="2524" y="99"/>
                    <a:pt x="2457" y="121"/>
                    <a:pt x="2392" y="162"/>
                  </a:cubicBezTo>
                  <a:cubicBezTo>
                    <a:pt x="2310" y="216"/>
                    <a:pt x="2200" y="235"/>
                    <a:pt x="2106" y="235"/>
                  </a:cubicBezTo>
                  <a:cubicBezTo>
                    <a:pt x="2058" y="235"/>
                    <a:pt x="2014" y="230"/>
                    <a:pt x="1979" y="223"/>
                  </a:cubicBezTo>
                  <a:cubicBezTo>
                    <a:pt x="1917" y="181"/>
                    <a:pt x="1897" y="162"/>
                    <a:pt x="1938" y="120"/>
                  </a:cubicBezTo>
                  <a:cubicBezTo>
                    <a:pt x="1958" y="58"/>
                    <a:pt x="1958" y="16"/>
                    <a:pt x="1917" y="16"/>
                  </a:cubicBezTo>
                  <a:cubicBezTo>
                    <a:pt x="1891" y="5"/>
                    <a:pt x="1856" y="0"/>
                    <a:pt x="18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6"/>
            <p:cNvSpPr/>
            <p:nvPr/>
          </p:nvSpPr>
          <p:spPr>
            <a:xfrm>
              <a:off x="1347453" y="3252020"/>
              <a:ext cx="75209" cy="42427"/>
            </a:xfrm>
            <a:custGeom>
              <a:rect b="b" l="l" r="r" t="t"/>
              <a:pathLst>
                <a:path extrusionOk="0" h="2327" w="4125">
                  <a:moveTo>
                    <a:pt x="3063" y="0"/>
                  </a:moveTo>
                  <a:cubicBezTo>
                    <a:pt x="2702" y="0"/>
                    <a:pt x="2349" y="47"/>
                    <a:pt x="2206" y="135"/>
                  </a:cubicBezTo>
                  <a:cubicBezTo>
                    <a:pt x="2186" y="135"/>
                    <a:pt x="2165" y="155"/>
                    <a:pt x="2165" y="155"/>
                  </a:cubicBezTo>
                  <a:cubicBezTo>
                    <a:pt x="2082" y="259"/>
                    <a:pt x="2041" y="424"/>
                    <a:pt x="2000" y="567"/>
                  </a:cubicBezTo>
                  <a:cubicBezTo>
                    <a:pt x="1958" y="712"/>
                    <a:pt x="1917" y="877"/>
                    <a:pt x="1835" y="919"/>
                  </a:cubicBezTo>
                  <a:cubicBezTo>
                    <a:pt x="1835" y="928"/>
                    <a:pt x="1830" y="933"/>
                    <a:pt x="1815" y="933"/>
                  </a:cubicBezTo>
                  <a:cubicBezTo>
                    <a:pt x="1799" y="933"/>
                    <a:pt x="1774" y="928"/>
                    <a:pt x="1732" y="919"/>
                  </a:cubicBezTo>
                  <a:cubicBezTo>
                    <a:pt x="1658" y="872"/>
                    <a:pt x="1571" y="850"/>
                    <a:pt x="1481" y="850"/>
                  </a:cubicBezTo>
                  <a:cubicBezTo>
                    <a:pt x="1371" y="850"/>
                    <a:pt x="1257" y="882"/>
                    <a:pt x="1155" y="938"/>
                  </a:cubicBezTo>
                  <a:cubicBezTo>
                    <a:pt x="1051" y="1001"/>
                    <a:pt x="949" y="1103"/>
                    <a:pt x="867" y="1207"/>
                  </a:cubicBezTo>
                  <a:cubicBezTo>
                    <a:pt x="804" y="1290"/>
                    <a:pt x="680" y="1392"/>
                    <a:pt x="537" y="1474"/>
                  </a:cubicBezTo>
                  <a:cubicBezTo>
                    <a:pt x="331" y="1598"/>
                    <a:pt x="144" y="1722"/>
                    <a:pt x="62" y="1887"/>
                  </a:cubicBezTo>
                  <a:cubicBezTo>
                    <a:pt x="1" y="2073"/>
                    <a:pt x="1" y="2175"/>
                    <a:pt x="83" y="2217"/>
                  </a:cubicBezTo>
                  <a:cubicBezTo>
                    <a:pt x="114" y="2227"/>
                    <a:pt x="149" y="2233"/>
                    <a:pt x="198" y="2233"/>
                  </a:cubicBezTo>
                  <a:cubicBezTo>
                    <a:pt x="247" y="2233"/>
                    <a:pt x="309" y="2227"/>
                    <a:pt x="392" y="2217"/>
                  </a:cubicBezTo>
                  <a:cubicBezTo>
                    <a:pt x="422" y="2205"/>
                    <a:pt x="449" y="2200"/>
                    <a:pt x="473" y="2200"/>
                  </a:cubicBezTo>
                  <a:cubicBezTo>
                    <a:pt x="531" y="2200"/>
                    <a:pt x="575" y="2229"/>
                    <a:pt x="619" y="2258"/>
                  </a:cubicBezTo>
                  <a:cubicBezTo>
                    <a:pt x="664" y="2292"/>
                    <a:pt x="722" y="2326"/>
                    <a:pt x="812" y="2326"/>
                  </a:cubicBezTo>
                  <a:cubicBezTo>
                    <a:pt x="887" y="2326"/>
                    <a:pt x="983" y="2303"/>
                    <a:pt x="1114" y="2238"/>
                  </a:cubicBezTo>
                  <a:cubicBezTo>
                    <a:pt x="1444" y="2073"/>
                    <a:pt x="1526" y="1846"/>
                    <a:pt x="1464" y="1722"/>
                  </a:cubicBezTo>
                  <a:cubicBezTo>
                    <a:pt x="1422" y="1661"/>
                    <a:pt x="1361" y="1620"/>
                    <a:pt x="1279" y="1620"/>
                  </a:cubicBezTo>
                  <a:cubicBezTo>
                    <a:pt x="1238" y="1620"/>
                    <a:pt x="1216" y="1620"/>
                    <a:pt x="1196" y="1598"/>
                  </a:cubicBezTo>
                  <a:cubicBezTo>
                    <a:pt x="1175" y="1557"/>
                    <a:pt x="1216" y="1516"/>
                    <a:pt x="1279" y="1474"/>
                  </a:cubicBezTo>
                  <a:cubicBezTo>
                    <a:pt x="1290" y="1463"/>
                    <a:pt x="1316" y="1451"/>
                    <a:pt x="1348" y="1451"/>
                  </a:cubicBezTo>
                  <a:cubicBezTo>
                    <a:pt x="1371" y="1451"/>
                    <a:pt x="1397" y="1457"/>
                    <a:pt x="1422" y="1474"/>
                  </a:cubicBezTo>
                  <a:cubicBezTo>
                    <a:pt x="1464" y="1496"/>
                    <a:pt x="1526" y="1557"/>
                    <a:pt x="1546" y="1639"/>
                  </a:cubicBezTo>
                  <a:cubicBezTo>
                    <a:pt x="1609" y="1722"/>
                    <a:pt x="1670" y="1826"/>
                    <a:pt x="1774" y="1846"/>
                  </a:cubicBezTo>
                  <a:cubicBezTo>
                    <a:pt x="1815" y="1846"/>
                    <a:pt x="1876" y="1826"/>
                    <a:pt x="1939" y="1804"/>
                  </a:cubicBezTo>
                  <a:cubicBezTo>
                    <a:pt x="2021" y="1743"/>
                    <a:pt x="2104" y="1702"/>
                    <a:pt x="2165" y="1661"/>
                  </a:cubicBezTo>
                  <a:lnTo>
                    <a:pt x="2351" y="1537"/>
                  </a:lnTo>
                  <a:cubicBezTo>
                    <a:pt x="2453" y="1474"/>
                    <a:pt x="2598" y="1413"/>
                    <a:pt x="2824" y="1372"/>
                  </a:cubicBezTo>
                  <a:cubicBezTo>
                    <a:pt x="2928" y="1372"/>
                    <a:pt x="2989" y="1351"/>
                    <a:pt x="3031" y="1309"/>
                  </a:cubicBezTo>
                  <a:cubicBezTo>
                    <a:pt x="3113" y="1268"/>
                    <a:pt x="3113" y="1227"/>
                    <a:pt x="3113" y="1186"/>
                  </a:cubicBezTo>
                  <a:cubicBezTo>
                    <a:pt x="3113" y="1145"/>
                    <a:pt x="3134" y="1103"/>
                    <a:pt x="3195" y="1084"/>
                  </a:cubicBezTo>
                  <a:cubicBezTo>
                    <a:pt x="3217" y="1062"/>
                    <a:pt x="3258" y="1062"/>
                    <a:pt x="3278" y="1042"/>
                  </a:cubicBezTo>
                  <a:cubicBezTo>
                    <a:pt x="3464" y="1001"/>
                    <a:pt x="3753" y="919"/>
                    <a:pt x="3896" y="836"/>
                  </a:cubicBezTo>
                  <a:cubicBezTo>
                    <a:pt x="3959" y="795"/>
                    <a:pt x="4000" y="754"/>
                    <a:pt x="4000" y="732"/>
                  </a:cubicBezTo>
                  <a:lnTo>
                    <a:pt x="4000" y="671"/>
                  </a:lnTo>
                  <a:cubicBezTo>
                    <a:pt x="4000" y="567"/>
                    <a:pt x="4000" y="485"/>
                    <a:pt x="4061" y="341"/>
                  </a:cubicBezTo>
                  <a:cubicBezTo>
                    <a:pt x="4124" y="259"/>
                    <a:pt x="4061" y="176"/>
                    <a:pt x="3896" y="114"/>
                  </a:cubicBezTo>
                  <a:cubicBezTo>
                    <a:pt x="3704" y="37"/>
                    <a:pt x="3380" y="0"/>
                    <a:pt x="3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6"/>
            <p:cNvSpPr/>
            <p:nvPr/>
          </p:nvSpPr>
          <p:spPr>
            <a:xfrm>
              <a:off x="1623730" y="3038463"/>
              <a:ext cx="67314" cy="28443"/>
            </a:xfrm>
            <a:custGeom>
              <a:rect b="b" l="l" r="r" t="t"/>
              <a:pathLst>
                <a:path extrusionOk="0" h="1560" w="3692">
                  <a:moveTo>
                    <a:pt x="1494" y="0"/>
                  </a:moveTo>
                  <a:cubicBezTo>
                    <a:pt x="1408" y="0"/>
                    <a:pt x="1308" y="48"/>
                    <a:pt x="1196" y="96"/>
                  </a:cubicBezTo>
                  <a:cubicBezTo>
                    <a:pt x="1108" y="149"/>
                    <a:pt x="1004" y="203"/>
                    <a:pt x="924" y="203"/>
                  </a:cubicBezTo>
                  <a:cubicBezTo>
                    <a:pt x="911" y="203"/>
                    <a:pt x="899" y="202"/>
                    <a:pt x="888" y="199"/>
                  </a:cubicBezTo>
                  <a:cubicBezTo>
                    <a:pt x="871" y="191"/>
                    <a:pt x="850" y="186"/>
                    <a:pt x="826" y="186"/>
                  </a:cubicBezTo>
                  <a:cubicBezTo>
                    <a:pt x="792" y="186"/>
                    <a:pt x="750" y="196"/>
                    <a:pt x="701" y="220"/>
                  </a:cubicBezTo>
                  <a:cubicBezTo>
                    <a:pt x="619" y="261"/>
                    <a:pt x="558" y="385"/>
                    <a:pt x="599" y="467"/>
                  </a:cubicBezTo>
                  <a:cubicBezTo>
                    <a:pt x="640" y="509"/>
                    <a:pt x="723" y="550"/>
                    <a:pt x="908" y="550"/>
                  </a:cubicBezTo>
                  <a:cubicBezTo>
                    <a:pt x="1176" y="550"/>
                    <a:pt x="1300" y="611"/>
                    <a:pt x="1320" y="632"/>
                  </a:cubicBezTo>
                  <a:cubicBezTo>
                    <a:pt x="1320" y="632"/>
                    <a:pt x="1302" y="641"/>
                    <a:pt x="1271" y="641"/>
                  </a:cubicBezTo>
                  <a:cubicBezTo>
                    <a:pt x="1256" y="641"/>
                    <a:pt x="1238" y="639"/>
                    <a:pt x="1218" y="632"/>
                  </a:cubicBezTo>
                  <a:cubicBezTo>
                    <a:pt x="1190" y="630"/>
                    <a:pt x="1161" y="628"/>
                    <a:pt x="1130" y="628"/>
                  </a:cubicBezTo>
                  <a:cubicBezTo>
                    <a:pt x="927" y="628"/>
                    <a:pt x="660" y="687"/>
                    <a:pt x="517" y="776"/>
                  </a:cubicBezTo>
                  <a:cubicBezTo>
                    <a:pt x="413" y="817"/>
                    <a:pt x="372" y="880"/>
                    <a:pt x="372" y="962"/>
                  </a:cubicBezTo>
                  <a:cubicBezTo>
                    <a:pt x="372" y="1045"/>
                    <a:pt x="289" y="1147"/>
                    <a:pt x="207" y="1230"/>
                  </a:cubicBezTo>
                  <a:cubicBezTo>
                    <a:pt x="104" y="1353"/>
                    <a:pt x="0" y="1477"/>
                    <a:pt x="165" y="1540"/>
                  </a:cubicBezTo>
                  <a:cubicBezTo>
                    <a:pt x="197" y="1553"/>
                    <a:pt x="242" y="1559"/>
                    <a:pt x="298" y="1559"/>
                  </a:cubicBezTo>
                  <a:cubicBezTo>
                    <a:pt x="759" y="1559"/>
                    <a:pt x="1961" y="1144"/>
                    <a:pt x="2310" y="941"/>
                  </a:cubicBezTo>
                  <a:cubicBezTo>
                    <a:pt x="2331" y="941"/>
                    <a:pt x="2331" y="941"/>
                    <a:pt x="2351" y="921"/>
                  </a:cubicBezTo>
                  <a:cubicBezTo>
                    <a:pt x="2516" y="817"/>
                    <a:pt x="2785" y="715"/>
                    <a:pt x="3032" y="632"/>
                  </a:cubicBezTo>
                  <a:cubicBezTo>
                    <a:pt x="3238" y="550"/>
                    <a:pt x="3444" y="467"/>
                    <a:pt x="3568" y="405"/>
                  </a:cubicBezTo>
                  <a:cubicBezTo>
                    <a:pt x="3629" y="364"/>
                    <a:pt x="3670" y="322"/>
                    <a:pt x="3692" y="303"/>
                  </a:cubicBezTo>
                  <a:cubicBezTo>
                    <a:pt x="3692" y="261"/>
                    <a:pt x="3692" y="240"/>
                    <a:pt x="3670" y="220"/>
                  </a:cubicBezTo>
                  <a:cubicBezTo>
                    <a:pt x="3609" y="179"/>
                    <a:pt x="3486" y="179"/>
                    <a:pt x="3340" y="179"/>
                  </a:cubicBezTo>
                  <a:cubicBezTo>
                    <a:pt x="3134" y="179"/>
                    <a:pt x="2867" y="179"/>
                    <a:pt x="2702" y="96"/>
                  </a:cubicBezTo>
                  <a:cubicBezTo>
                    <a:pt x="2615" y="44"/>
                    <a:pt x="2538" y="25"/>
                    <a:pt x="2471" y="25"/>
                  </a:cubicBezTo>
                  <a:cubicBezTo>
                    <a:pt x="2381" y="25"/>
                    <a:pt x="2307" y="60"/>
                    <a:pt x="2248" y="96"/>
                  </a:cubicBezTo>
                  <a:lnTo>
                    <a:pt x="2207" y="116"/>
                  </a:lnTo>
                  <a:cubicBezTo>
                    <a:pt x="2178" y="131"/>
                    <a:pt x="2159" y="146"/>
                    <a:pt x="2143" y="146"/>
                  </a:cubicBezTo>
                  <a:cubicBezTo>
                    <a:pt x="2136" y="146"/>
                    <a:pt x="2131" y="143"/>
                    <a:pt x="2125" y="138"/>
                  </a:cubicBezTo>
                  <a:cubicBezTo>
                    <a:pt x="2125" y="144"/>
                    <a:pt x="2122" y="146"/>
                    <a:pt x="2119" y="146"/>
                  </a:cubicBezTo>
                  <a:cubicBezTo>
                    <a:pt x="2113" y="146"/>
                    <a:pt x="2103" y="138"/>
                    <a:pt x="2103" y="138"/>
                  </a:cubicBezTo>
                  <a:cubicBezTo>
                    <a:pt x="2021" y="75"/>
                    <a:pt x="1919" y="75"/>
                    <a:pt x="1815" y="75"/>
                  </a:cubicBezTo>
                  <a:cubicBezTo>
                    <a:pt x="1712" y="55"/>
                    <a:pt x="1630" y="55"/>
                    <a:pt x="1567" y="14"/>
                  </a:cubicBezTo>
                  <a:cubicBezTo>
                    <a:pt x="1544" y="5"/>
                    <a:pt x="1520" y="0"/>
                    <a:pt x="14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6"/>
            <p:cNvSpPr/>
            <p:nvPr/>
          </p:nvSpPr>
          <p:spPr>
            <a:xfrm>
              <a:off x="1650787" y="3000794"/>
              <a:ext cx="56794" cy="33110"/>
            </a:xfrm>
            <a:custGeom>
              <a:rect b="b" l="l" r="r" t="t"/>
              <a:pathLst>
                <a:path extrusionOk="0" h="1816" w="3115">
                  <a:moveTo>
                    <a:pt x="2300" y="0"/>
                  </a:moveTo>
                  <a:cubicBezTo>
                    <a:pt x="1997" y="0"/>
                    <a:pt x="1181" y="308"/>
                    <a:pt x="908" y="472"/>
                  </a:cubicBezTo>
                  <a:cubicBezTo>
                    <a:pt x="806" y="533"/>
                    <a:pt x="764" y="574"/>
                    <a:pt x="784" y="615"/>
                  </a:cubicBezTo>
                  <a:cubicBezTo>
                    <a:pt x="826" y="719"/>
                    <a:pt x="847" y="904"/>
                    <a:pt x="784" y="945"/>
                  </a:cubicBezTo>
                  <a:cubicBezTo>
                    <a:pt x="764" y="945"/>
                    <a:pt x="723" y="925"/>
                    <a:pt x="702" y="904"/>
                  </a:cubicBezTo>
                  <a:cubicBezTo>
                    <a:pt x="673" y="889"/>
                    <a:pt x="639" y="883"/>
                    <a:pt x="601" y="883"/>
                  </a:cubicBezTo>
                  <a:cubicBezTo>
                    <a:pt x="532" y="883"/>
                    <a:pt x="452" y="906"/>
                    <a:pt x="372" y="945"/>
                  </a:cubicBezTo>
                  <a:cubicBezTo>
                    <a:pt x="166" y="1069"/>
                    <a:pt x="1" y="1275"/>
                    <a:pt x="83" y="1399"/>
                  </a:cubicBezTo>
                  <a:cubicBezTo>
                    <a:pt x="105" y="1461"/>
                    <a:pt x="187" y="1503"/>
                    <a:pt x="289" y="1503"/>
                  </a:cubicBezTo>
                  <a:cubicBezTo>
                    <a:pt x="517" y="1522"/>
                    <a:pt x="971" y="1585"/>
                    <a:pt x="1012" y="1626"/>
                  </a:cubicBezTo>
                  <a:cubicBezTo>
                    <a:pt x="1012" y="1646"/>
                    <a:pt x="1012" y="1646"/>
                    <a:pt x="990" y="1668"/>
                  </a:cubicBezTo>
                  <a:cubicBezTo>
                    <a:pt x="949" y="1687"/>
                    <a:pt x="949" y="1729"/>
                    <a:pt x="1032" y="1770"/>
                  </a:cubicBezTo>
                  <a:cubicBezTo>
                    <a:pt x="1076" y="1797"/>
                    <a:pt x="1151" y="1816"/>
                    <a:pt x="1244" y="1816"/>
                  </a:cubicBezTo>
                  <a:cubicBezTo>
                    <a:pt x="1368" y="1816"/>
                    <a:pt x="1526" y="1782"/>
                    <a:pt x="1691" y="1687"/>
                  </a:cubicBezTo>
                  <a:cubicBezTo>
                    <a:pt x="1878" y="1585"/>
                    <a:pt x="2063" y="1399"/>
                    <a:pt x="2227" y="1214"/>
                  </a:cubicBezTo>
                  <a:cubicBezTo>
                    <a:pt x="2392" y="1049"/>
                    <a:pt x="2516" y="884"/>
                    <a:pt x="2661" y="821"/>
                  </a:cubicBezTo>
                  <a:cubicBezTo>
                    <a:pt x="2681" y="802"/>
                    <a:pt x="2703" y="802"/>
                    <a:pt x="2722" y="780"/>
                  </a:cubicBezTo>
                  <a:cubicBezTo>
                    <a:pt x="2744" y="780"/>
                    <a:pt x="2764" y="760"/>
                    <a:pt x="2785" y="760"/>
                  </a:cubicBezTo>
                  <a:cubicBezTo>
                    <a:pt x="2909" y="678"/>
                    <a:pt x="2887" y="574"/>
                    <a:pt x="2867" y="492"/>
                  </a:cubicBezTo>
                  <a:cubicBezTo>
                    <a:pt x="2846" y="431"/>
                    <a:pt x="2826" y="368"/>
                    <a:pt x="2867" y="348"/>
                  </a:cubicBezTo>
                  <a:cubicBezTo>
                    <a:pt x="2887" y="307"/>
                    <a:pt x="2928" y="285"/>
                    <a:pt x="2950" y="266"/>
                  </a:cubicBezTo>
                  <a:cubicBezTo>
                    <a:pt x="3032" y="224"/>
                    <a:pt x="3093" y="162"/>
                    <a:pt x="3115" y="79"/>
                  </a:cubicBezTo>
                  <a:cubicBezTo>
                    <a:pt x="3115" y="59"/>
                    <a:pt x="3115" y="38"/>
                    <a:pt x="3074" y="38"/>
                  </a:cubicBezTo>
                  <a:cubicBezTo>
                    <a:pt x="3043" y="18"/>
                    <a:pt x="2998" y="13"/>
                    <a:pt x="2942" y="13"/>
                  </a:cubicBezTo>
                  <a:cubicBezTo>
                    <a:pt x="2885" y="13"/>
                    <a:pt x="2817" y="18"/>
                    <a:pt x="2744" y="18"/>
                  </a:cubicBezTo>
                  <a:cubicBezTo>
                    <a:pt x="2671" y="28"/>
                    <a:pt x="2594" y="33"/>
                    <a:pt x="2529" y="33"/>
                  </a:cubicBezTo>
                  <a:cubicBezTo>
                    <a:pt x="2465" y="33"/>
                    <a:pt x="2413" y="28"/>
                    <a:pt x="2392" y="18"/>
                  </a:cubicBezTo>
                  <a:cubicBezTo>
                    <a:pt x="2373" y="6"/>
                    <a:pt x="2341" y="0"/>
                    <a:pt x="2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6"/>
            <p:cNvSpPr/>
            <p:nvPr/>
          </p:nvSpPr>
          <p:spPr>
            <a:xfrm>
              <a:off x="1394821" y="3288959"/>
              <a:ext cx="28589" cy="18214"/>
            </a:xfrm>
            <a:custGeom>
              <a:rect b="b" l="l" r="r" t="t"/>
              <a:pathLst>
                <a:path extrusionOk="0" h="999" w="1568">
                  <a:moveTo>
                    <a:pt x="1336" y="1"/>
                  </a:moveTo>
                  <a:cubicBezTo>
                    <a:pt x="1108" y="1"/>
                    <a:pt x="711" y="55"/>
                    <a:pt x="433" y="212"/>
                  </a:cubicBezTo>
                  <a:cubicBezTo>
                    <a:pt x="413" y="232"/>
                    <a:pt x="372" y="253"/>
                    <a:pt x="330" y="273"/>
                  </a:cubicBezTo>
                  <a:cubicBezTo>
                    <a:pt x="61" y="501"/>
                    <a:pt x="0" y="872"/>
                    <a:pt x="165" y="974"/>
                  </a:cubicBezTo>
                  <a:cubicBezTo>
                    <a:pt x="177" y="986"/>
                    <a:pt x="202" y="998"/>
                    <a:pt x="241" y="998"/>
                  </a:cubicBezTo>
                  <a:cubicBezTo>
                    <a:pt x="270" y="998"/>
                    <a:pt x="306" y="992"/>
                    <a:pt x="350" y="974"/>
                  </a:cubicBezTo>
                  <a:cubicBezTo>
                    <a:pt x="413" y="954"/>
                    <a:pt x="495" y="913"/>
                    <a:pt x="578" y="872"/>
                  </a:cubicBezTo>
                  <a:cubicBezTo>
                    <a:pt x="927" y="666"/>
                    <a:pt x="1567" y="212"/>
                    <a:pt x="1505" y="47"/>
                  </a:cubicBezTo>
                  <a:cubicBezTo>
                    <a:pt x="1505" y="47"/>
                    <a:pt x="1485" y="26"/>
                    <a:pt x="1444" y="6"/>
                  </a:cubicBezTo>
                  <a:cubicBezTo>
                    <a:pt x="1415" y="3"/>
                    <a:pt x="1378" y="1"/>
                    <a:pt x="1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6"/>
            <p:cNvSpPr/>
            <p:nvPr/>
          </p:nvSpPr>
          <p:spPr>
            <a:xfrm>
              <a:off x="1634651" y="3140036"/>
              <a:ext cx="20311" cy="8989"/>
            </a:xfrm>
            <a:custGeom>
              <a:rect b="b" l="l" r="r" t="t"/>
              <a:pathLst>
                <a:path extrusionOk="0" h="493" w="1114">
                  <a:moveTo>
                    <a:pt x="1004" y="1"/>
                  </a:moveTo>
                  <a:cubicBezTo>
                    <a:pt x="959" y="1"/>
                    <a:pt x="897" y="15"/>
                    <a:pt x="825" y="29"/>
                  </a:cubicBezTo>
                  <a:cubicBezTo>
                    <a:pt x="742" y="51"/>
                    <a:pt x="638" y="71"/>
                    <a:pt x="577" y="71"/>
                  </a:cubicBezTo>
                  <a:cubicBezTo>
                    <a:pt x="567" y="68"/>
                    <a:pt x="554" y="67"/>
                    <a:pt x="540" y="67"/>
                  </a:cubicBezTo>
                  <a:cubicBezTo>
                    <a:pt x="448" y="67"/>
                    <a:pt x="295" y="120"/>
                    <a:pt x="206" y="174"/>
                  </a:cubicBezTo>
                  <a:cubicBezTo>
                    <a:pt x="83" y="257"/>
                    <a:pt x="0" y="318"/>
                    <a:pt x="0" y="381"/>
                  </a:cubicBezTo>
                  <a:cubicBezTo>
                    <a:pt x="20" y="422"/>
                    <a:pt x="41" y="442"/>
                    <a:pt x="83" y="463"/>
                  </a:cubicBezTo>
                  <a:cubicBezTo>
                    <a:pt x="123" y="483"/>
                    <a:pt x="176" y="492"/>
                    <a:pt x="236" y="492"/>
                  </a:cubicBezTo>
                  <a:cubicBezTo>
                    <a:pt x="422" y="492"/>
                    <a:pt x="679" y="407"/>
                    <a:pt x="866" y="298"/>
                  </a:cubicBezTo>
                  <a:cubicBezTo>
                    <a:pt x="968" y="236"/>
                    <a:pt x="1113" y="133"/>
                    <a:pt x="1092" y="51"/>
                  </a:cubicBezTo>
                  <a:cubicBezTo>
                    <a:pt x="1092" y="29"/>
                    <a:pt x="1072" y="10"/>
                    <a:pt x="1051" y="10"/>
                  </a:cubicBezTo>
                  <a:cubicBezTo>
                    <a:pt x="1039" y="3"/>
                    <a:pt x="1023" y="1"/>
                    <a:pt x="10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6"/>
            <p:cNvSpPr/>
            <p:nvPr/>
          </p:nvSpPr>
          <p:spPr>
            <a:xfrm>
              <a:off x="1100110" y="3499508"/>
              <a:ext cx="39109" cy="18761"/>
            </a:xfrm>
            <a:custGeom>
              <a:rect b="b" l="l" r="r" t="t"/>
              <a:pathLst>
                <a:path extrusionOk="0" h="1029" w="2145">
                  <a:moveTo>
                    <a:pt x="1860" y="0"/>
                  </a:moveTo>
                  <a:cubicBezTo>
                    <a:pt x="1532" y="0"/>
                    <a:pt x="942" y="140"/>
                    <a:pt x="556" y="375"/>
                  </a:cubicBezTo>
                  <a:cubicBezTo>
                    <a:pt x="495" y="394"/>
                    <a:pt x="454" y="436"/>
                    <a:pt x="413" y="457"/>
                  </a:cubicBezTo>
                  <a:cubicBezTo>
                    <a:pt x="42" y="746"/>
                    <a:pt x="1" y="952"/>
                    <a:pt x="103" y="1013"/>
                  </a:cubicBezTo>
                  <a:cubicBezTo>
                    <a:pt x="134" y="1024"/>
                    <a:pt x="170" y="1029"/>
                    <a:pt x="212" y="1029"/>
                  </a:cubicBezTo>
                  <a:cubicBezTo>
                    <a:pt x="253" y="1029"/>
                    <a:pt x="299" y="1024"/>
                    <a:pt x="350" y="1013"/>
                  </a:cubicBezTo>
                  <a:cubicBezTo>
                    <a:pt x="413" y="972"/>
                    <a:pt x="495" y="952"/>
                    <a:pt x="598" y="911"/>
                  </a:cubicBezTo>
                  <a:cubicBezTo>
                    <a:pt x="825" y="848"/>
                    <a:pt x="1092" y="766"/>
                    <a:pt x="1257" y="663"/>
                  </a:cubicBezTo>
                  <a:cubicBezTo>
                    <a:pt x="1361" y="601"/>
                    <a:pt x="1422" y="559"/>
                    <a:pt x="1444" y="498"/>
                  </a:cubicBezTo>
                  <a:cubicBezTo>
                    <a:pt x="1444" y="457"/>
                    <a:pt x="1464" y="436"/>
                    <a:pt x="1505" y="416"/>
                  </a:cubicBezTo>
                  <a:cubicBezTo>
                    <a:pt x="1567" y="375"/>
                    <a:pt x="1650" y="353"/>
                    <a:pt x="1732" y="333"/>
                  </a:cubicBezTo>
                  <a:cubicBezTo>
                    <a:pt x="1815" y="312"/>
                    <a:pt x="1897" y="292"/>
                    <a:pt x="1980" y="251"/>
                  </a:cubicBezTo>
                  <a:cubicBezTo>
                    <a:pt x="2041" y="210"/>
                    <a:pt x="2082" y="168"/>
                    <a:pt x="2104" y="127"/>
                  </a:cubicBezTo>
                  <a:cubicBezTo>
                    <a:pt x="2145" y="65"/>
                    <a:pt x="2082" y="23"/>
                    <a:pt x="2041" y="23"/>
                  </a:cubicBezTo>
                  <a:cubicBezTo>
                    <a:pt x="1998" y="8"/>
                    <a:pt x="1936" y="0"/>
                    <a:pt x="18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6"/>
            <p:cNvSpPr/>
            <p:nvPr/>
          </p:nvSpPr>
          <p:spPr>
            <a:xfrm>
              <a:off x="1306849" y="3299279"/>
              <a:ext cx="39874" cy="28005"/>
            </a:xfrm>
            <a:custGeom>
              <a:rect b="b" l="l" r="r" t="t"/>
              <a:pathLst>
                <a:path extrusionOk="0" h="1536" w="2187">
                  <a:moveTo>
                    <a:pt x="1763" y="0"/>
                  </a:moveTo>
                  <a:cubicBezTo>
                    <a:pt x="1656" y="0"/>
                    <a:pt x="1557" y="11"/>
                    <a:pt x="1505" y="37"/>
                  </a:cubicBezTo>
                  <a:cubicBezTo>
                    <a:pt x="1464" y="78"/>
                    <a:pt x="1444" y="100"/>
                    <a:pt x="1464" y="141"/>
                  </a:cubicBezTo>
                  <a:cubicBezTo>
                    <a:pt x="1527" y="265"/>
                    <a:pt x="1362" y="388"/>
                    <a:pt x="1258" y="430"/>
                  </a:cubicBezTo>
                  <a:cubicBezTo>
                    <a:pt x="1175" y="491"/>
                    <a:pt x="1093" y="512"/>
                    <a:pt x="991" y="553"/>
                  </a:cubicBezTo>
                  <a:cubicBezTo>
                    <a:pt x="949" y="553"/>
                    <a:pt x="928" y="573"/>
                    <a:pt x="908" y="594"/>
                  </a:cubicBezTo>
                  <a:cubicBezTo>
                    <a:pt x="826" y="636"/>
                    <a:pt x="784" y="697"/>
                    <a:pt x="763" y="759"/>
                  </a:cubicBezTo>
                  <a:cubicBezTo>
                    <a:pt x="743" y="820"/>
                    <a:pt x="722" y="862"/>
                    <a:pt x="661" y="883"/>
                  </a:cubicBezTo>
                  <a:cubicBezTo>
                    <a:pt x="639" y="903"/>
                    <a:pt x="620" y="924"/>
                    <a:pt x="578" y="924"/>
                  </a:cubicBezTo>
                  <a:cubicBezTo>
                    <a:pt x="516" y="924"/>
                    <a:pt x="455" y="944"/>
                    <a:pt x="392" y="985"/>
                  </a:cubicBezTo>
                  <a:cubicBezTo>
                    <a:pt x="186" y="1109"/>
                    <a:pt x="1" y="1337"/>
                    <a:pt x="1" y="1460"/>
                  </a:cubicBezTo>
                  <a:cubicBezTo>
                    <a:pt x="1" y="1480"/>
                    <a:pt x="21" y="1502"/>
                    <a:pt x="42" y="1521"/>
                  </a:cubicBezTo>
                  <a:cubicBezTo>
                    <a:pt x="68" y="1531"/>
                    <a:pt x="101" y="1536"/>
                    <a:pt x="140" y="1536"/>
                  </a:cubicBezTo>
                  <a:cubicBezTo>
                    <a:pt x="354" y="1536"/>
                    <a:pt x="757" y="1394"/>
                    <a:pt x="1175" y="1150"/>
                  </a:cubicBezTo>
                  <a:cubicBezTo>
                    <a:pt x="1258" y="1109"/>
                    <a:pt x="1340" y="1048"/>
                    <a:pt x="1403" y="1007"/>
                  </a:cubicBezTo>
                  <a:cubicBezTo>
                    <a:pt x="1753" y="779"/>
                    <a:pt x="1857" y="573"/>
                    <a:pt x="1918" y="430"/>
                  </a:cubicBezTo>
                  <a:cubicBezTo>
                    <a:pt x="1980" y="306"/>
                    <a:pt x="2021" y="223"/>
                    <a:pt x="2145" y="141"/>
                  </a:cubicBezTo>
                  <a:cubicBezTo>
                    <a:pt x="2186" y="119"/>
                    <a:pt x="2186" y="78"/>
                    <a:pt x="2145" y="58"/>
                  </a:cubicBezTo>
                  <a:cubicBezTo>
                    <a:pt x="2073" y="22"/>
                    <a:pt x="1911" y="0"/>
                    <a:pt x="1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6"/>
            <p:cNvSpPr/>
            <p:nvPr/>
          </p:nvSpPr>
          <p:spPr>
            <a:xfrm>
              <a:off x="1110995" y="2722566"/>
              <a:ext cx="2407693" cy="877147"/>
            </a:xfrm>
            <a:custGeom>
              <a:rect b="b" l="l" r="r" t="t"/>
              <a:pathLst>
                <a:path extrusionOk="0" h="48109" w="132055">
                  <a:moveTo>
                    <a:pt x="72883" y="20886"/>
                  </a:moveTo>
                  <a:cubicBezTo>
                    <a:pt x="72903" y="20947"/>
                    <a:pt x="72697" y="21194"/>
                    <a:pt x="72512" y="21298"/>
                  </a:cubicBezTo>
                  <a:cubicBezTo>
                    <a:pt x="72471" y="21340"/>
                    <a:pt x="72449" y="21340"/>
                    <a:pt x="72449" y="21340"/>
                  </a:cubicBezTo>
                  <a:cubicBezTo>
                    <a:pt x="72429" y="21318"/>
                    <a:pt x="72408" y="21318"/>
                    <a:pt x="72408" y="21318"/>
                  </a:cubicBezTo>
                  <a:cubicBezTo>
                    <a:pt x="72367" y="21257"/>
                    <a:pt x="72573" y="21030"/>
                    <a:pt x="72759" y="20927"/>
                  </a:cubicBezTo>
                  <a:cubicBezTo>
                    <a:pt x="72842" y="20886"/>
                    <a:pt x="72883" y="20886"/>
                    <a:pt x="72883" y="20886"/>
                  </a:cubicBezTo>
                  <a:close/>
                  <a:moveTo>
                    <a:pt x="74057" y="20762"/>
                  </a:moveTo>
                  <a:cubicBezTo>
                    <a:pt x="74079" y="20762"/>
                    <a:pt x="74120" y="20782"/>
                    <a:pt x="74161" y="20782"/>
                  </a:cubicBezTo>
                  <a:cubicBezTo>
                    <a:pt x="74428" y="20865"/>
                    <a:pt x="74780" y="21071"/>
                    <a:pt x="74821" y="21175"/>
                  </a:cubicBezTo>
                  <a:cubicBezTo>
                    <a:pt x="74821" y="21194"/>
                    <a:pt x="74821" y="21216"/>
                    <a:pt x="74800" y="21216"/>
                  </a:cubicBezTo>
                  <a:cubicBezTo>
                    <a:pt x="74793" y="21218"/>
                    <a:pt x="74786" y="21219"/>
                    <a:pt x="74778" y="21219"/>
                  </a:cubicBezTo>
                  <a:cubicBezTo>
                    <a:pt x="74705" y="21219"/>
                    <a:pt x="74561" y="21145"/>
                    <a:pt x="74450" y="21071"/>
                  </a:cubicBezTo>
                  <a:cubicBezTo>
                    <a:pt x="74287" y="20990"/>
                    <a:pt x="74137" y="20908"/>
                    <a:pt x="74020" y="20908"/>
                  </a:cubicBezTo>
                  <a:cubicBezTo>
                    <a:pt x="73989" y="20908"/>
                    <a:pt x="73960" y="20914"/>
                    <a:pt x="73934" y="20927"/>
                  </a:cubicBezTo>
                  <a:cubicBezTo>
                    <a:pt x="73892" y="20969"/>
                    <a:pt x="73873" y="20988"/>
                    <a:pt x="73892" y="21030"/>
                  </a:cubicBezTo>
                  <a:cubicBezTo>
                    <a:pt x="73914" y="21153"/>
                    <a:pt x="74244" y="21298"/>
                    <a:pt x="74552" y="21381"/>
                  </a:cubicBezTo>
                  <a:cubicBezTo>
                    <a:pt x="74635" y="21401"/>
                    <a:pt x="74697" y="21442"/>
                    <a:pt x="74717" y="21483"/>
                  </a:cubicBezTo>
                  <a:cubicBezTo>
                    <a:pt x="74739" y="21524"/>
                    <a:pt x="74676" y="21566"/>
                    <a:pt x="74635" y="21587"/>
                  </a:cubicBezTo>
                  <a:cubicBezTo>
                    <a:pt x="74532" y="21648"/>
                    <a:pt x="74326" y="21689"/>
                    <a:pt x="74079" y="21711"/>
                  </a:cubicBezTo>
                  <a:cubicBezTo>
                    <a:pt x="74049" y="21716"/>
                    <a:pt x="74019" y="21719"/>
                    <a:pt x="73989" y="21719"/>
                  </a:cubicBezTo>
                  <a:cubicBezTo>
                    <a:pt x="73915" y="21719"/>
                    <a:pt x="73842" y="21705"/>
                    <a:pt x="73769" y="21689"/>
                  </a:cubicBezTo>
                  <a:cubicBezTo>
                    <a:pt x="73563" y="21607"/>
                    <a:pt x="73419" y="21442"/>
                    <a:pt x="73398" y="21318"/>
                  </a:cubicBezTo>
                  <a:cubicBezTo>
                    <a:pt x="73398" y="21257"/>
                    <a:pt x="73398" y="21236"/>
                    <a:pt x="73419" y="21216"/>
                  </a:cubicBezTo>
                  <a:cubicBezTo>
                    <a:pt x="73439" y="21216"/>
                    <a:pt x="73460" y="21194"/>
                    <a:pt x="73460" y="21175"/>
                  </a:cubicBezTo>
                  <a:cubicBezTo>
                    <a:pt x="73439" y="21153"/>
                    <a:pt x="73398" y="21133"/>
                    <a:pt x="73337" y="21112"/>
                  </a:cubicBezTo>
                  <a:cubicBezTo>
                    <a:pt x="73295" y="21092"/>
                    <a:pt x="73233" y="21051"/>
                    <a:pt x="73233" y="21030"/>
                  </a:cubicBezTo>
                  <a:cubicBezTo>
                    <a:pt x="73233" y="21030"/>
                    <a:pt x="73233" y="21010"/>
                    <a:pt x="73254" y="21010"/>
                  </a:cubicBezTo>
                  <a:cubicBezTo>
                    <a:pt x="73282" y="20982"/>
                    <a:pt x="73318" y="20970"/>
                    <a:pt x="73358" y="20970"/>
                  </a:cubicBezTo>
                  <a:cubicBezTo>
                    <a:pt x="73408" y="20970"/>
                    <a:pt x="73465" y="20987"/>
                    <a:pt x="73521" y="21010"/>
                  </a:cubicBezTo>
                  <a:cubicBezTo>
                    <a:pt x="73565" y="21024"/>
                    <a:pt x="73599" y="21038"/>
                    <a:pt x="73629" y="21038"/>
                  </a:cubicBezTo>
                  <a:cubicBezTo>
                    <a:pt x="73642" y="21038"/>
                    <a:pt x="73654" y="21036"/>
                    <a:pt x="73666" y="21030"/>
                  </a:cubicBezTo>
                  <a:lnTo>
                    <a:pt x="73666" y="21010"/>
                  </a:lnTo>
                  <a:lnTo>
                    <a:pt x="73686" y="20988"/>
                  </a:lnTo>
                  <a:cubicBezTo>
                    <a:pt x="73686" y="20947"/>
                    <a:pt x="73708" y="20845"/>
                    <a:pt x="73790" y="20804"/>
                  </a:cubicBezTo>
                  <a:cubicBezTo>
                    <a:pt x="73851" y="20762"/>
                    <a:pt x="73934" y="20762"/>
                    <a:pt x="74057" y="20762"/>
                  </a:cubicBezTo>
                  <a:close/>
                  <a:moveTo>
                    <a:pt x="79292" y="17872"/>
                  </a:moveTo>
                  <a:cubicBezTo>
                    <a:pt x="79328" y="17872"/>
                    <a:pt x="79363" y="17873"/>
                    <a:pt x="79398" y="17876"/>
                  </a:cubicBezTo>
                  <a:lnTo>
                    <a:pt x="79728" y="17876"/>
                  </a:lnTo>
                  <a:cubicBezTo>
                    <a:pt x="79934" y="17876"/>
                    <a:pt x="80119" y="17876"/>
                    <a:pt x="80201" y="17937"/>
                  </a:cubicBezTo>
                  <a:cubicBezTo>
                    <a:pt x="80264" y="17978"/>
                    <a:pt x="80284" y="18019"/>
                    <a:pt x="80284" y="18102"/>
                  </a:cubicBezTo>
                  <a:cubicBezTo>
                    <a:pt x="80242" y="18349"/>
                    <a:pt x="80407" y="18432"/>
                    <a:pt x="80594" y="18514"/>
                  </a:cubicBezTo>
                  <a:cubicBezTo>
                    <a:pt x="80635" y="18536"/>
                    <a:pt x="80696" y="18556"/>
                    <a:pt x="80737" y="18577"/>
                  </a:cubicBezTo>
                  <a:cubicBezTo>
                    <a:pt x="80882" y="18659"/>
                    <a:pt x="80965" y="19092"/>
                    <a:pt x="81006" y="19319"/>
                  </a:cubicBezTo>
                  <a:lnTo>
                    <a:pt x="81006" y="19421"/>
                  </a:lnTo>
                  <a:cubicBezTo>
                    <a:pt x="81047" y="19628"/>
                    <a:pt x="81089" y="19814"/>
                    <a:pt x="81130" y="19896"/>
                  </a:cubicBezTo>
                  <a:cubicBezTo>
                    <a:pt x="81232" y="20122"/>
                    <a:pt x="81872" y="20268"/>
                    <a:pt x="82408" y="20309"/>
                  </a:cubicBezTo>
                  <a:cubicBezTo>
                    <a:pt x="82532" y="20309"/>
                    <a:pt x="82634" y="20350"/>
                    <a:pt x="82738" y="20411"/>
                  </a:cubicBezTo>
                  <a:cubicBezTo>
                    <a:pt x="82964" y="20556"/>
                    <a:pt x="83027" y="20845"/>
                    <a:pt x="82717" y="21030"/>
                  </a:cubicBezTo>
                  <a:cubicBezTo>
                    <a:pt x="82491" y="21153"/>
                    <a:pt x="82510" y="21298"/>
                    <a:pt x="82532" y="21442"/>
                  </a:cubicBezTo>
                  <a:cubicBezTo>
                    <a:pt x="82552" y="21566"/>
                    <a:pt x="82573" y="21689"/>
                    <a:pt x="82408" y="21793"/>
                  </a:cubicBezTo>
                  <a:lnTo>
                    <a:pt x="82387" y="21793"/>
                  </a:lnTo>
                  <a:cubicBezTo>
                    <a:pt x="81952" y="22030"/>
                    <a:pt x="81403" y="22248"/>
                    <a:pt x="81213" y="22248"/>
                  </a:cubicBezTo>
                  <a:cubicBezTo>
                    <a:pt x="81205" y="22248"/>
                    <a:pt x="81198" y="22248"/>
                    <a:pt x="81191" y="22247"/>
                  </a:cubicBezTo>
                  <a:cubicBezTo>
                    <a:pt x="81150" y="22247"/>
                    <a:pt x="81006" y="22143"/>
                    <a:pt x="80965" y="22123"/>
                  </a:cubicBezTo>
                  <a:cubicBezTo>
                    <a:pt x="80924" y="22102"/>
                    <a:pt x="80882" y="22082"/>
                    <a:pt x="80841" y="22041"/>
                  </a:cubicBezTo>
                  <a:cubicBezTo>
                    <a:pt x="80676" y="21937"/>
                    <a:pt x="80490" y="21813"/>
                    <a:pt x="80325" y="21752"/>
                  </a:cubicBezTo>
                  <a:cubicBezTo>
                    <a:pt x="80181" y="21711"/>
                    <a:pt x="80160" y="21648"/>
                    <a:pt x="80140" y="21607"/>
                  </a:cubicBezTo>
                  <a:cubicBezTo>
                    <a:pt x="80119" y="21566"/>
                    <a:pt x="80119" y="21546"/>
                    <a:pt x="80078" y="21505"/>
                  </a:cubicBezTo>
                  <a:cubicBezTo>
                    <a:pt x="80058" y="21483"/>
                    <a:pt x="80036" y="21463"/>
                    <a:pt x="80119" y="21422"/>
                  </a:cubicBezTo>
                  <a:cubicBezTo>
                    <a:pt x="80140" y="21401"/>
                    <a:pt x="80181" y="21401"/>
                    <a:pt x="80223" y="21381"/>
                  </a:cubicBezTo>
                  <a:cubicBezTo>
                    <a:pt x="80242" y="21359"/>
                    <a:pt x="80264" y="21359"/>
                    <a:pt x="80284" y="21340"/>
                  </a:cubicBezTo>
                  <a:cubicBezTo>
                    <a:pt x="80305" y="21340"/>
                    <a:pt x="80325" y="21318"/>
                    <a:pt x="80305" y="21298"/>
                  </a:cubicBezTo>
                  <a:cubicBezTo>
                    <a:pt x="80305" y="21277"/>
                    <a:pt x="80242" y="21277"/>
                    <a:pt x="80201" y="21277"/>
                  </a:cubicBezTo>
                  <a:cubicBezTo>
                    <a:pt x="80017" y="21277"/>
                    <a:pt x="79893" y="21257"/>
                    <a:pt x="79871" y="21216"/>
                  </a:cubicBezTo>
                  <a:cubicBezTo>
                    <a:pt x="79852" y="21194"/>
                    <a:pt x="79893" y="21153"/>
                    <a:pt x="79934" y="21133"/>
                  </a:cubicBezTo>
                  <a:lnTo>
                    <a:pt x="79954" y="21133"/>
                  </a:lnTo>
                  <a:cubicBezTo>
                    <a:pt x="80036" y="21092"/>
                    <a:pt x="80058" y="21051"/>
                    <a:pt x="80058" y="21010"/>
                  </a:cubicBezTo>
                  <a:cubicBezTo>
                    <a:pt x="80036" y="20947"/>
                    <a:pt x="79871" y="20886"/>
                    <a:pt x="79706" y="20845"/>
                  </a:cubicBezTo>
                  <a:lnTo>
                    <a:pt x="79665" y="20823"/>
                  </a:lnTo>
                  <a:cubicBezTo>
                    <a:pt x="79627" y="20808"/>
                    <a:pt x="79591" y="20801"/>
                    <a:pt x="79558" y="20801"/>
                  </a:cubicBezTo>
                  <a:cubicBezTo>
                    <a:pt x="79503" y="20801"/>
                    <a:pt x="79457" y="20819"/>
                    <a:pt x="79418" y="20845"/>
                  </a:cubicBezTo>
                  <a:cubicBezTo>
                    <a:pt x="79357" y="20886"/>
                    <a:pt x="79316" y="20927"/>
                    <a:pt x="79253" y="20988"/>
                  </a:cubicBezTo>
                  <a:cubicBezTo>
                    <a:pt x="79253" y="21030"/>
                    <a:pt x="79233" y="21051"/>
                    <a:pt x="79212" y="21071"/>
                  </a:cubicBezTo>
                  <a:cubicBezTo>
                    <a:pt x="79192" y="21092"/>
                    <a:pt x="79170" y="21112"/>
                    <a:pt x="79151" y="21112"/>
                  </a:cubicBezTo>
                  <a:cubicBezTo>
                    <a:pt x="79088" y="21153"/>
                    <a:pt x="79005" y="21175"/>
                    <a:pt x="78923" y="21194"/>
                  </a:cubicBezTo>
                  <a:cubicBezTo>
                    <a:pt x="78821" y="21216"/>
                    <a:pt x="78717" y="21236"/>
                    <a:pt x="78656" y="21277"/>
                  </a:cubicBezTo>
                  <a:cubicBezTo>
                    <a:pt x="78634" y="21277"/>
                    <a:pt x="78634" y="21298"/>
                    <a:pt x="78634" y="21298"/>
                  </a:cubicBezTo>
                  <a:lnTo>
                    <a:pt x="78593" y="21298"/>
                  </a:lnTo>
                  <a:cubicBezTo>
                    <a:pt x="78532" y="21257"/>
                    <a:pt x="78532" y="21092"/>
                    <a:pt x="78634" y="21030"/>
                  </a:cubicBezTo>
                  <a:cubicBezTo>
                    <a:pt x="78717" y="20969"/>
                    <a:pt x="78656" y="20906"/>
                    <a:pt x="78593" y="20845"/>
                  </a:cubicBezTo>
                  <a:cubicBezTo>
                    <a:pt x="78511" y="20762"/>
                    <a:pt x="78408" y="20680"/>
                    <a:pt x="78573" y="20576"/>
                  </a:cubicBezTo>
                  <a:cubicBezTo>
                    <a:pt x="78650" y="20530"/>
                    <a:pt x="78704" y="20507"/>
                    <a:pt x="78769" y="20507"/>
                  </a:cubicBezTo>
                  <a:cubicBezTo>
                    <a:pt x="78791" y="20507"/>
                    <a:pt x="78815" y="20510"/>
                    <a:pt x="78841" y="20515"/>
                  </a:cubicBezTo>
                  <a:cubicBezTo>
                    <a:pt x="78923" y="20515"/>
                    <a:pt x="78986" y="20556"/>
                    <a:pt x="79047" y="20597"/>
                  </a:cubicBezTo>
                  <a:cubicBezTo>
                    <a:pt x="79109" y="20617"/>
                    <a:pt x="79151" y="20639"/>
                    <a:pt x="79212" y="20658"/>
                  </a:cubicBezTo>
                  <a:cubicBezTo>
                    <a:pt x="79253" y="20658"/>
                    <a:pt x="79274" y="20658"/>
                    <a:pt x="79274" y="20639"/>
                  </a:cubicBezTo>
                  <a:cubicBezTo>
                    <a:pt x="79335" y="20617"/>
                    <a:pt x="79274" y="20515"/>
                    <a:pt x="79253" y="20494"/>
                  </a:cubicBezTo>
                  <a:cubicBezTo>
                    <a:pt x="79170" y="20350"/>
                    <a:pt x="79005" y="20226"/>
                    <a:pt x="78821" y="20205"/>
                  </a:cubicBezTo>
                  <a:cubicBezTo>
                    <a:pt x="78738" y="20205"/>
                    <a:pt x="78656" y="20185"/>
                    <a:pt x="78634" y="20164"/>
                  </a:cubicBezTo>
                  <a:cubicBezTo>
                    <a:pt x="78615" y="20122"/>
                    <a:pt x="78656" y="20061"/>
                    <a:pt x="78758" y="19999"/>
                  </a:cubicBezTo>
                  <a:cubicBezTo>
                    <a:pt x="78779" y="19999"/>
                    <a:pt x="78799" y="19979"/>
                    <a:pt x="78821" y="19979"/>
                  </a:cubicBezTo>
                  <a:lnTo>
                    <a:pt x="78841" y="19979"/>
                  </a:lnTo>
                  <a:cubicBezTo>
                    <a:pt x="78923" y="19916"/>
                    <a:pt x="78923" y="19834"/>
                    <a:pt x="78903" y="19793"/>
                  </a:cubicBezTo>
                  <a:cubicBezTo>
                    <a:pt x="78882" y="19732"/>
                    <a:pt x="78882" y="19710"/>
                    <a:pt x="78944" y="19690"/>
                  </a:cubicBezTo>
                  <a:cubicBezTo>
                    <a:pt x="78964" y="19669"/>
                    <a:pt x="78964" y="19669"/>
                    <a:pt x="78986" y="19669"/>
                  </a:cubicBezTo>
                  <a:cubicBezTo>
                    <a:pt x="79109" y="19608"/>
                    <a:pt x="78923" y="19463"/>
                    <a:pt x="78738" y="19360"/>
                  </a:cubicBezTo>
                  <a:cubicBezTo>
                    <a:pt x="78634" y="19298"/>
                    <a:pt x="78676" y="19092"/>
                    <a:pt x="78799" y="19009"/>
                  </a:cubicBezTo>
                  <a:cubicBezTo>
                    <a:pt x="78862" y="18989"/>
                    <a:pt x="78862" y="18948"/>
                    <a:pt x="78799" y="18907"/>
                  </a:cubicBezTo>
                  <a:cubicBezTo>
                    <a:pt x="78772" y="18888"/>
                    <a:pt x="78727" y="18878"/>
                    <a:pt x="78675" y="18878"/>
                  </a:cubicBezTo>
                  <a:cubicBezTo>
                    <a:pt x="78612" y="18878"/>
                    <a:pt x="78537" y="18893"/>
                    <a:pt x="78469" y="18927"/>
                  </a:cubicBezTo>
                  <a:cubicBezTo>
                    <a:pt x="78428" y="18948"/>
                    <a:pt x="78387" y="18989"/>
                    <a:pt x="78367" y="19050"/>
                  </a:cubicBezTo>
                  <a:cubicBezTo>
                    <a:pt x="78326" y="19133"/>
                    <a:pt x="78285" y="19133"/>
                    <a:pt x="78285" y="19133"/>
                  </a:cubicBezTo>
                  <a:cubicBezTo>
                    <a:pt x="78222" y="19133"/>
                    <a:pt x="78161" y="19009"/>
                    <a:pt x="78120" y="18948"/>
                  </a:cubicBezTo>
                  <a:lnTo>
                    <a:pt x="78098" y="18927"/>
                  </a:lnTo>
                  <a:cubicBezTo>
                    <a:pt x="78079" y="18907"/>
                    <a:pt x="78057" y="18885"/>
                    <a:pt x="78016" y="18885"/>
                  </a:cubicBezTo>
                  <a:cubicBezTo>
                    <a:pt x="78004" y="18884"/>
                    <a:pt x="77991" y="18883"/>
                    <a:pt x="77978" y="18883"/>
                  </a:cubicBezTo>
                  <a:cubicBezTo>
                    <a:pt x="77802" y="18883"/>
                    <a:pt x="77489" y="18997"/>
                    <a:pt x="77336" y="19092"/>
                  </a:cubicBezTo>
                  <a:cubicBezTo>
                    <a:pt x="77315" y="19113"/>
                    <a:pt x="77295" y="19113"/>
                    <a:pt x="77274" y="19133"/>
                  </a:cubicBezTo>
                  <a:cubicBezTo>
                    <a:pt x="77232" y="19174"/>
                    <a:pt x="77171" y="19215"/>
                    <a:pt x="77109" y="19237"/>
                  </a:cubicBezTo>
                  <a:cubicBezTo>
                    <a:pt x="76985" y="19319"/>
                    <a:pt x="76861" y="19360"/>
                    <a:pt x="76800" y="19360"/>
                  </a:cubicBezTo>
                  <a:cubicBezTo>
                    <a:pt x="76779" y="19360"/>
                    <a:pt x="76759" y="19360"/>
                    <a:pt x="76759" y="19339"/>
                  </a:cubicBezTo>
                  <a:cubicBezTo>
                    <a:pt x="76718" y="19278"/>
                    <a:pt x="76614" y="19237"/>
                    <a:pt x="76512" y="19174"/>
                  </a:cubicBezTo>
                  <a:cubicBezTo>
                    <a:pt x="76347" y="19113"/>
                    <a:pt x="76160" y="19009"/>
                    <a:pt x="76119" y="18907"/>
                  </a:cubicBezTo>
                  <a:cubicBezTo>
                    <a:pt x="76099" y="18824"/>
                    <a:pt x="76160" y="18762"/>
                    <a:pt x="76305" y="18701"/>
                  </a:cubicBezTo>
                  <a:cubicBezTo>
                    <a:pt x="76325" y="18679"/>
                    <a:pt x="76347" y="18659"/>
                    <a:pt x="76366" y="18659"/>
                  </a:cubicBezTo>
                  <a:cubicBezTo>
                    <a:pt x="76388" y="18638"/>
                    <a:pt x="76429" y="18618"/>
                    <a:pt x="76449" y="18597"/>
                  </a:cubicBezTo>
                  <a:cubicBezTo>
                    <a:pt x="76531" y="18577"/>
                    <a:pt x="76614" y="18514"/>
                    <a:pt x="76696" y="18432"/>
                  </a:cubicBezTo>
                  <a:cubicBezTo>
                    <a:pt x="76738" y="18391"/>
                    <a:pt x="76779" y="18371"/>
                    <a:pt x="76841" y="18330"/>
                  </a:cubicBezTo>
                  <a:cubicBezTo>
                    <a:pt x="77130" y="18165"/>
                    <a:pt x="77625" y="18082"/>
                    <a:pt x="77955" y="18061"/>
                  </a:cubicBezTo>
                  <a:lnTo>
                    <a:pt x="78098" y="18061"/>
                  </a:lnTo>
                  <a:lnTo>
                    <a:pt x="78120" y="18041"/>
                  </a:lnTo>
                  <a:cubicBezTo>
                    <a:pt x="78263" y="18041"/>
                    <a:pt x="78428" y="18000"/>
                    <a:pt x="78573" y="17958"/>
                  </a:cubicBezTo>
                  <a:cubicBezTo>
                    <a:pt x="78822" y="17923"/>
                    <a:pt x="79070" y="17872"/>
                    <a:pt x="79292" y="17872"/>
                  </a:cubicBezTo>
                  <a:close/>
                  <a:moveTo>
                    <a:pt x="66533" y="24741"/>
                  </a:moveTo>
                  <a:cubicBezTo>
                    <a:pt x="66780" y="24741"/>
                    <a:pt x="67110" y="24927"/>
                    <a:pt x="67212" y="25071"/>
                  </a:cubicBezTo>
                  <a:cubicBezTo>
                    <a:pt x="67254" y="25112"/>
                    <a:pt x="67254" y="25153"/>
                    <a:pt x="67212" y="25174"/>
                  </a:cubicBezTo>
                  <a:cubicBezTo>
                    <a:pt x="67171" y="25174"/>
                    <a:pt x="67151" y="25174"/>
                    <a:pt x="67089" y="25133"/>
                  </a:cubicBezTo>
                  <a:cubicBezTo>
                    <a:pt x="66987" y="25071"/>
                    <a:pt x="66841" y="24968"/>
                    <a:pt x="66388" y="24968"/>
                  </a:cubicBezTo>
                  <a:cubicBezTo>
                    <a:pt x="66099" y="24968"/>
                    <a:pt x="65769" y="25071"/>
                    <a:pt x="65398" y="25277"/>
                  </a:cubicBezTo>
                  <a:cubicBezTo>
                    <a:pt x="65233" y="25381"/>
                    <a:pt x="65068" y="25483"/>
                    <a:pt x="64925" y="25587"/>
                  </a:cubicBezTo>
                  <a:cubicBezTo>
                    <a:pt x="64821" y="25648"/>
                    <a:pt x="64719" y="25730"/>
                    <a:pt x="64636" y="25771"/>
                  </a:cubicBezTo>
                  <a:cubicBezTo>
                    <a:pt x="64373" y="25912"/>
                    <a:pt x="64125" y="25962"/>
                    <a:pt x="64019" y="25962"/>
                  </a:cubicBezTo>
                  <a:cubicBezTo>
                    <a:pt x="64000" y="25962"/>
                    <a:pt x="63986" y="25961"/>
                    <a:pt x="63976" y="25958"/>
                  </a:cubicBezTo>
                  <a:lnTo>
                    <a:pt x="63976" y="25936"/>
                  </a:lnTo>
                  <a:lnTo>
                    <a:pt x="63996" y="25936"/>
                  </a:lnTo>
                  <a:cubicBezTo>
                    <a:pt x="64059" y="25895"/>
                    <a:pt x="64141" y="25854"/>
                    <a:pt x="64265" y="25813"/>
                  </a:cubicBezTo>
                  <a:cubicBezTo>
                    <a:pt x="64471" y="25730"/>
                    <a:pt x="64738" y="25607"/>
                    <a:pt x="64945" y="25483"/>
                  </a:cubicBezTo>
                  <a:cubicBezTo>
                    <a:pt x="65048" y="25422"/>
                    <a:pt x="65131" y="25359"/>
                    <a:pt x="65192" y="25298"/>
                  </a:cubicBezTo>
                  <a:cubicBezTo>
                    <a:pt x="65274" y="25235"/>
                    <a:pt x="65378" y="25153"/>
                    <a:pt x="65522" y="25071"/>
                  </a:cubicBezTo>
                  <a:cubicBezTo>
                    <a:pt x="65873" y="24886"/>
                    <a:pt x="66286" y="24741"/>
                    <a:pt x="66533" y="24741"/>
                  </a:cubicBezTo>
                  <a:close/>
                  <a:moveTo>
                    <a:pt x="109194" y="26808"/>
                  </a:moveTo>
                  <a:cubicBezTo>
                    <a:pt x="109358" y="26808"/>
                    <a:pt x="109593" y="26846"/>
                    <a:pt x="109849" y="26906"/>
                  </a:cubicBezTo>
                  <a:cubicBezTo>
                    <a:pt x="110241" y="27030"/>
                    <a:pt x="110591" y="27173"/>
                    <a:pt x="110612" y="27256"/>
                  </a:cubicBezTo>
                  <a:cubicBezTo>
                    <a:pt x="110612" y="27277"/>
                    <a:pt x="110612" y="27277"/>
                    <a:pt x="110591" y="27277"/>
                  </a:cubicBezTo>
                  <a:lnTo>
                    <a:pt x="110571" y="27297"/>
                  </a:lnTo>
                  <a:cubicBezTo>
                    <a:pt x="110489" y="27319"/>
                    <a:pt x="110406" y="27338"/>
                    <a:pt x="110343" y="27380"/>
                  </a:cubicBezTo>
                  <a:cubicBezTo>
                    <a:pt x="110241" y="27442"/>
                    <a:pt x="110137" y="27525"/>
                    <a:pt x="110076" y="27586"/>
                  </a:cubicBezTo>
                  <a:cubicBezTo>
                    <a:pt x="109994" y="27668"/>
                    <a:pt x="109911" y="27731"/>
                    <a:pt x="109849" y="27751"/>
                  </a:cubicBezTo>
                  <a:lnTo>
                    <a:pt x="109807" y="27751"/>
                  </a:lnTo>
                  <a:cubicBezTo>
                    <a:pt x="109788" y="27751"/>
                    <a:pt x="109788" y="27710"/>
                    <a:pt x="109788" y="27668"/>
                  </a:cubicBezTo>
                  <a:cubicBezTo>
                    <a:pt x="109766" y="27627"/>
                    <a:pt x="109746" y="27586"/>
                    <a:pt x="109684" y="27566"/>
                  </a:cubicBezTo>
                  <a:lnTo>
                    <a:pt x="109601" y="27566"/>
                  </a:lnTo>
                  <a:cubicBezTo>
                    <a:pt x="109566" y="27575"/>
                    <a:pt x="109527" y="27579"/>
                    <a:pt x="109486" y="27579"/>
                  </a:cubicBezTo>
                  <a:cubicBezTo>
                    <a:pt x="109333" y="27579"/>
                    <a:pt x="109145" y="27523"/>
                    <a:pt x="108983" y="27442"/>
                  </a:cubicBezTo>
                  <a:lnTo>
                    <a:pt x="108942" y="27421"/>
                  </a:lnTo>
                  <a:cubicBezTo>
                    <a:pt x="108871" y="27377"/>
                    <a:pt x="108801" y="27363"/>
                    <a:pt x="108734" y="27363"/>
                  </a:cubicBezTo>
                  <a:cubicBezTo>
                    <a:pt x="108644" y="27363"/>
                    <a:pt x="108559" y="27389"/>
                    <a:pt x="108488" y="27401"/>
                  </a:cubicBezTo>
                  <a:cubicBezTo>
                    <a:pt x="108405" y="27421"/>
                    <a:pt x="108344" y="27442"/>
                    <a:pt x="108303" y="27442"/>
                  </a:cubicBezTo>
                  <a:cubicBezTo>
                    <a:pt x="108262" y="27421"/>
                    <a:pt x="108303" y="27319"/>
                    <a:pt x="108447" y="27195"/>
                  </a:cubicBezTo>
                  <a:cubicBezTo>
                    <a:pt x="108551" y="27091"/>
                    <a:pt x="108653" y="27009"/>
                    <a:pt x="108777" y="26947"/>
                  </a:cubicBezTo>
                  <a:cubicBezTo>
                    <a:pt x="108859" y="26906"/>
                    <a:pt x="108942" y="26844"/>
                    <a:pt x="109045" y="26824"/>
                  </a:cubicBezTo>
                  <a:cubicBezTo>
                    <a:pt x="109084" y="26813"/>
                    <a:pt x="109134" y="26808"/>
                    <a:pt x="109194" y="26808"/>
                  </a:cubicBezTo>
                  <a:close/>
                  <a:moveTo>
                    <a:pt x="112262" y="26844"/>
                  </a:moveTo>
                  <a:cubicBezTo>
                    <a:pt x="112303" y="26844"/>
                    <a:pt x="112611" y="27009"/>
                    <a:pt x="113024" y="27297"/>
                  </a:cubicBezTo>
                  <a:cubicBezTo>
                    <a:pt x="113477" y="27607"/>
                    <a:pt x="113746" y="27855"/>
                    <a:pt x="113725" y="27937"/>
                  </a:cubicBezTo>
                  <a:cubicBezTo>
                    <a:pt x="113664" y="28039"/>
                    <a:pt x="113725" y="28163"/>
                    <a:pt x="113807" y="28308"/>
                  </a:cubicBezTo>
                  <a:cubicBezTo>
                    <a:pt x="113807" y="28349"/>
                    <a:pt x="113829" y="28391"/>
                    <a:pt x="113848" y="28410"/>
                  </a:cubicBezTo>
                  <a:cubicBezTo>
                    <a:pt x="113890" y="28493"/>
                    <a:pt x="113911" y="28597"/>
                    <a:pt x="113848" y="28638"/>
                  </a:cubicBezTo>
                  <a:cubicBezTo>
                    <a:pt x="113829" y="28638"/>
                    <a:pt x="113829" y="28658"/>
                    <a:pt x="113807" y="28658"/>
                  </a:cubicBezTo>
                  <a:lnTo>
                    <a:pt x="113725" y="28658"/>
                  </a:lnTo>
                  <a:cubicBezTo>
                    <a:pt x="113683" y="28638"/>
                    <a:pt x="113664" y="28575"/>
                    <a:pt x="113642" y="28514"/>
                  </a:cubicBezTo>
                  <a:cubicBezTo>
                    <a:pt x="113642" y="28473"/>
                    <a:pt x="113622" y="28432"/>
                    <a:pt x="113581" y="28391"/>
                  </a:cubicBezTo>
                  <a:cubicBezTo>
                    <a:pt x="113560" y="28349"/>
                    <a:pt x="113519" y="28328"/>
                    <a:pt x="113477" y="28287"/>
                  </a:cubicBezTo>
                  <a:cubicBezTo>
                    <a:pt x="113354" y="28204"/>
                    <a:pt x="113210" y="28081"/>
                    <a:pt x="113230" y="27896"/>
                  </a:cubicBezTo>
                  <a:cubicBezTo>
                    <a:pt x="113251" y="27751"/>
                    <a:pt x="112921" y="27462"/>
                    <a:pt x="112653" y="27236"/>
                  </a:cubicBezTo>
                  <a:cubicBezTo>
                    <a:pt x="112653" y="27236"/>
                    <a:pt x="112633" y="27236"/>
                    <a:pt x="112633" y="27215"/>
                  </a:cubicBezTo>
                  <a:lnTo>
                    <a:pt x="112611" y="27215"/>
                  </a:lnTo>
                  <a:cubicBezTo>
                    <a:pt x="112446" y="27071"/>
                    <a:pt x="112323" y="26947"/>
                    <a:pt x="112262" y="26885"/>
                  </a:cubicBezTo>
                  <a:lnTo>
                    <a:pt x="112262" y="26844"/>
                  </a:lnTo>
                  <a:close/>
                  <a:moveTo>
                    <a:pt x="50182" y="30550"/>
                  </a:moveTo>
                  <a:cubicBezTo>
                    <a:pt x="50193" y="30550"/>
                    <a:pt x="50200" y="30551"/>
                    <a:pt x="50204" y="30555"/>
                  </a:cubicBezTo>
                  <a:cubicBezTo>
                    <a:pt x="50204" y="30576"/>
                    <a:pt x="50183" y="30596"/>
                    <a:pt x="50080" y="30659"/>
                  </a:cubicBezTo>
                  <a:cubicBezTo>
                    <a:pt x="49811" y="30809"/>
                    <a:pt x="49335" y="30974"/>
                    <a:pt x="49069" y="30974"/>
                  </a:cubicBezTo>
                  <a:cubicBezTo>
                    <a:pt x="49009" y="30974"/>
                    <a:pt x="48960" y="30966"/>
                    <a:pt x="48926" y="30947"/>
                  </a:cubicBezTo>
                  <a:cubicBezTo>
                    <a:pt x="48872" y="30913"/>
                    <a:pt x="48799" y="30899"/>
                    <a:pt x="48711" y="30899"/>
                  </a:cubicBezTo>
                  <a:cubicBezTo>
                    <a:pt x="48528" y="30899"/>
                    <a:pt x="48282" y="30960"/>
                    <a:pt x="48019" y="31030"/>
                  </a:cubicBezTo>
                  <a:cubicBezTo>
                    <a:pt x="47709" y="31112"/>
                    <a:pt x="47359" y="31195"/>
                    <a:pt x="47029" y="31195"/>
                  </a:cubicBezTo>
                  <a:cubicBezTo>
                    <a:pt x="47015" y="31195"/>
                    <a:pt x="47001" y="31195"/>
                    <a:pt x="46986" y="31195"/>
                  </a:cubicBezTo>
                  <a:cubicBezTo>
                    <a:pt x="46316" y="31195"/>
                    <a:pt x="45088" y="30757"/>
                    <a:pt x="44926" y="30596"/>
                  </a:cubicBezTo>
                  <a:cubicBezTo>
                    <a:pt x="44905" y="30596"/>
                    <a:pt x="44905" y="30576"/>
                    <a:pt x="44905" y="30576"/>
                  </a:cubicBezTo>
                  <a:lnTo>
                    <a:pt x="44926" y="30576"/>
                  </a:lnTo>
                  <a:cubicBezTo>
                    <a:pt x="44940" y="30567"/>
                    <a:pt x="44970" y="30563"/>
                    <a:pt x="45012" y="30563"/>
                  </a:cubicBezTo>
                  <a:cubicBezTo>
                    <a:pt x="45154" y="30563"/>
                    <a:pt x="45433" y="30610"/>
                    <a:pt x="45688" y="30659"/>
                  </a:cubicBezTo>
                  <a:cubicBezTo>
                    <a:pt x="45916" y="30700"/>
                    <a:pt x="46183" y="30761"/>
                    <a:pt x="46411" y="30782"/>
                  </a:cubicBezTo>
                  <a:cubicBezTo>
                    <a:pt x="46576" y="30805"/>
                    <a:pt x="46744" y="30813"/>
                    <a:pt x="46911" y="30813"/>
                  </a:cubicBezTo>
                  <a:cubicBezTo>
                    <a:pt x="47202" y="30813"/>
                    <a:pt x="47488" y="30787"/>
                    <a:pt x="47750" y="30761"/>
                  </a:cubicBezTo>
                  <a:cubicBezTo>
                    <a:pt x="47991" y="30736"/>
                    <a:pt x="48224" y="30718"/>
                    <a:pt x="48434" y="30718"/>
                  </a:cubicBezTo>
                  <a:cubicBezTo>
                    <a:pt x="48567" y="30718"/>
                    <a:pt x="48691" y="30725"/>
                    <a:pt x="48802" y="30741"/>
                  </a:cubicBezTo>
                  <a:cubicBezTo>
                    <a:pt x="48893" y="30766"/>
                    <a:pt x="48990" y="30776"/>
                    <a:pt x="49087" y="30776"/>
                  </a:cubicBezTo>
                  <a:cubicBezTo>
                    <a:pt x="49387" y="30776"/>
                    <a:pt x="49703" y="30680"/>
                    <a:pt x="49935" y="30617"/>
                  </a:cubicBezTo>
                  <a:cubicBezTo>
                    <a:pt x="50021" y="30583"/>
                    <a:pt x="50133" y="30550"/>
                    <a:pt x="50182" y="30550"/>
                  </a:cubicBezTo>
                  <a:close/>
                  <a:moveTo>
                    <a:pt x="112982" y="29812"/>
                  </a:moveTo>
                  <a:cubicBezTo>
                    <a:pt x="113106" y="29812"/>
                    <a:pt x="113293" y="29958"/>
                    <a:pt x="113457" y="30205"/>
                  </a:cubicBezTo>
                  <a:cubicBezTo>
                    <a:pt x="113560" y="30370"/>
                    <a:pt x="113725" y="30411"/>
                    <a:pt x="113911" y="30472"/>
                  </a:cubicBezTo>
                  <a:cubicBezTo>
                    <a:pt x="114055" y="30513"/>
                    <a:pt x="114200" y="30555"/>
                    <a:pt x="114323" y="30659"/>
                  </a:cubicBezTo>
                  <a:cubicBezTo>
                    <a:pt x="114591" y="30843"/>
                    <a:pt x="114736" y="31236"/>
                    <a:pt x="114612" y="31318"/>
                  </a:cubicBezTo>
                  <a:lnTo>
                    <a:pt x="114549" y="31318"/>
                  </a:lnTo>
                  <a:cubicBezTo>
                    <a:pt x="114549" y="31318"/>
                    <a:pt x="114508" y="31318"/>
                    <a:pt x="114488" y="31297"/>
                  </a:cubicBezTo>
                  <a:cubicBezTo>
                    <a:pt x="114406" y="31236"/>
                    <a:pt x="114323" y="31132"/>
                    <a:pt x="114241" y="31030"/>
                  </a:cubicBezTo>
                  <a:cubicBezTo>
                    <a:pt x="114076" y="30865"/>
                    <a:pt x="113911" y="30659"/>
                    <a:pt x="113705" y="30596"/>
                  </a:cubicBezTo>
                  <a:cubicBezTo>
                    <a:pt x="113642" y="30596"/>
                    <a:pt x="113581" y="30576"/>
                    <a:pt x="113519" y="30535"/>
                  </a:cubicBezTo>
                  <a:cubicBezTo>
                    <a:pt x="113230" y="30370"/>
                    <a:pt x="112900" y="30019"/>
                    <a:pt x="112900" y="29875"/>
                  </a:cubicBezTo>
                  <a:cubicBezTo>
                    <a:pt x="112900" y="29854"/>
                    <a:pt x="112900" y="29834"/>
                    <a:pt x="112921" y="29834"/>
                  </a:cubicBezTo>
                  <a:cubicBezTo>
                    <a:pt x="112941" y="29812"/>
                    <a:pt x="112963" y="29812"/>
                    <a:pt x="112982" y="29812"/>
                  </a:cubicBezTo>
                  <a:close/>
                  <a:moveTo>
                    <a:pt x="79852" y="0"/>
                  </a:moveTo>
                  <a:cubicBezTo>
                    <a:pt x="79706" y="22"/>
                    <a:pt x="79563" y="63"/>
                    <a:pt x="79418" y="104"/>
                  </a:cubicBezTo>
                  <a:cubicBezTo>
                    <a:pt x="79284" y="137"/>
                    <a:pt x="79150" y="171"/>
                    <a:pt x="79050" y="171"/>
                  </a:cubicBezTo>
                  <a:cubicBezTo>
                    <a:pt x="79027" y="171"/>
                    <a:pt x="79005" y="169"/>
                    <a:pt x="78986" y="165"/>
                  </a:cubicBezTo>
                  <a:cubicBezTo>
                    <a:pt x="78945" y="145"/>
                    <a:pt x="78900" y="140"/>
                    <a:pt x="78852" y="140"/>
                  </a:cubicBezTo>
                  <a:cubicBezTo>
                    <a:pt x="78802" y="140"/>
                    <a:pt x="78749" y="145"/>
                    <a:pt x="78697" y="145"/>
                  </a:cubicBezTo>
                  <a:cubicBezTo>
                    <a:pt x="78656" y="165"/>
                    <a:pt x="78593" y="165"/>
                    <a:pt x="78573" y="165"/>
                  </a:cubicBezTo>
                  <a:lnTo>
                    <a:pt x="78573" y="145"/>
                  </a:lnTo>
                  <a:cubicBezTo>
                    <a:pt x="78573" y="145"/>
                    <a:pt x="78573" y="124"/>
                    <a:pt x="78532" y="104"/>
                  </a:cubicBezTo>
                  <a:cubicBezTo>
                    <a:pt x="78520" y="98"/>
                    <a:pt x="78508" y="95"/>
                    <a:pt x="78495" y="95"/>
                  </a:cubicBezTo>
                  <a:cubicBezTo>
                    <a:pt x="78463" y="95"/>
                    <a:pt x="78425" y="110"/>
                    <a:pt x="78367" y="124"/>
                  </a:cubicBezTo>
                  <a:cubicBezTo>
                    <a:pt x="78285" y="145"/>
                    <a:pt x="78161" y="165"/>
                    <a:pt x="78016" y="165"/>
                  </a:cubicBezTo>
                  <a:cubicBezTo>
                    <a:pt x="77914" y="165"/>
                    <a:pt x="77810" y="165"/>
                    <a:pt x="77749" y="145"/>
                  </a:cubicBezTo>
                  <a:cubicBezTo>
                    <a:pt x="77625" y="145"/>
                    <a:pt x="77562" y="145"/>
                    <a:pt x="77521" y="165"/>
                  </a:cubicBezTo>
                  <a:cubicBezTo>
                    <a:pt x="77501" y="165"/>
                    <a:pt x="77480" y="186"/>
                    <a:pt x="77501" y="228"/>
                  </a:cubicBezTo>
                  <a:cubicBezTo>
                    <a:pt x="77521" y="269"/>
                    <a:pt x="77645" y="289"/>
                    <a:pt x="77790" y="310"/>
                  </a:cubicBezTo>
                  <a:cubicBezTo>
                    <a:pt x="77892" y="330"/>
                    <a:pt x="77996" y="330"/>
                    <a:pt x="77996" y="371"/>
                  </a:cubicBezTo>
                  <a:cubicBezTo>
                    <a:pt x="77996" y="371"/>
                    <a:pt x="77975" y="371"/>
                    <a:pt x="77975" y="393"/>
                  </a:cubicBezTo>
                  <a:lnTo>
                    <a:pt x="77831" y="393"/>
                  </a:lnTo>
                  <a:cubicBezTo>
                    <a:pt x="77790" y="382"/>
                    <a:pt x="77749" y="377"/>
                    <a:pt x="77713" y="377"/>
                  </a:cubicBezTo>
                  <a:cubicBezTo>
                    <a:pt x="77676" y="377"/>
                    <a:pt x="77646" y="382"/>
                    <a:pt x="77625" y="393"/>
                  </a:cubicBezTo>
                  <a:cubicBezTo>
                    <a:pt x="77625" y="412"/>
                    <a:pt x="77603" y="434"/>
                    <a:pt x="77603" y="454"/>
                  </a:cubicBezTo>
                  <a:cubicBezTo>
                    <a:pt x="77625" y="454"/>
                    <a:pt x="77625" y="475"/>
                    <a:pt x="77625" y="495"/>
                  </a:cubicBezTo>
                  <a:cubicBezTo>
                    <a:pt x="77625" y="536"/>
                    <a:pt x="77645" y="619"/>
                    <a:pt x="77625" y="640"/>
                  </a:cubicBezTo>
                  <a:lnTo>
                    <a:pt x="77584" y="619"/>
                  </a:lnTo>
                  <a:cubicBezTo>
                    <a:pt x="77532" y="601"/>
                    <a:pt x="77487" y="595"/>
                    <a:pt x="77451" y="595"/>
                  </a:cubicBezTo>
                  <a:cubicBezTo>
                    <a:pt x="77402" y="595"/>
                    <a:pt x="77369" y="607"/>
                    <a:pt x="77356" y="619"/>
                  </a:cubicBezTo>
                  <a:cubicBezTo>
                    <a:pt x="77295" y="640"/>
                    <a:pt x="77274" y="701"/>
                    <a:pt x="77274" y="764"/>
                  </a:cubicBezTo>
                  <a:lnTo>
                    <a:pt x="77254" y="784"/>
                  </a:lnTo>
                  <a:lnTo>
                    <a:pt x="77232" y="784"/>
                  </a:lnTo>
                  <a:cubicBezTo>
                    <a:pt x="77213" y="784"/>
                    <a:pt x="77150" y="742"/>
                    <a:pt x="77171" y="723"/>
                  </a:cubicBezTo>
                  <a:cubicBezTo>
                    <a:pt x="77171" y="660"/>
                    <a:pt x="77109" y="640"/>
                    <a:pt x="77067" y="640"/>
                  </a:cubicBezTo>
                  <a:cubicBezTo>
                    <a:pt x="77048" y="619"/>
                    <a:pt x="77026" y="619"/>
                    <a:pt x="77067" y="599"/>
                  </a:cubicBezTo>
                  <a:cubicBezTo>
                    <a:pt x="77089" y="558"/>
                    <a:pt x="77171" y="536"/>
                    <a:pt x="77254" y="516"/>
                  </a:cubicBezTo>
                  <a:cubicBezTo>
                    <a:pt x="77295" y="516"/>
                    <a:pt x="77336" y="495"/>
                    <a:pt x="77378" y="475"/>
                  </a:cubicBezTo>
                  <a:cubicBezTo>
                    <a:pt x="77397" y="475"/>
                    <a:pt x="77397" y="454"/>
                    <a:pt x="77378" y="412"/>
                  </a:cubicBezTo>
                  <a:cubicBezTo>
                    <a:pt x="77325" y="374"/>
                    <a:pt x="77247" y="359"/>
                    <a:pt x="77160" y="359"/>
                  </a:cubicBezTo>
                  <a:cubicBezTo>
                    <a:pt x="77111" y="359"/>
                    <a:pt x="77058" y="364"/>
                    <a:pt x="77006" y="371"/>
                  </a:cubicBezTo>
                  <a:lnTo>
                    <a:pt x="76800" y="371"/>
                  </a:lnTo>
                  <a:cubicBezTo>
                    <a:pt x="76778" y="368"/>
                    <a:pt x="76756" y="366"/>
                    <a:pt x="76733" y="366"/>
                  </a:cubicBezTo>
                  <a:cubicBezTo>
                    <a:pt x="76627" y="366"/>
                    <a:pt x="76517" y="400"/>
                    <a:pt x="76449" y="434"/>
                  </a:cubicBezTo>
                  <a:cubicBezTo>
                    <a:pt x="76388" y="475"/>
                    <a:pt x="76366" y="516"/>
                    <a:pt x="76408" y="558"/>
                  </a:cubicBezTo>
                  <a:cubicBezTo>
                    <a:pt x="76443" y="575"/>
                    <a:pt x="76403" y="623"/>
                    <a:pt x="76352" y="623"/>
                  </a:cubicBezTo>
                  <a:cubicBezTo>
                    <a:pt x="76343" y="623"/>
                    <a:pt x="76334" y="622"/>
                    <a:pt x="76325" y="619"/>
                  </a:cubicBezTo>
                  <a:lnTo>
                    <a:pt x="76284" y="619"/>
                  </a:lnTo>
                  <a:cubicBezTo>
                    <a:pt x="76223" y="577"/>
                    <a:pt x="76182" y="558"/>
                    <a:pt x="76141" y="558"/>
                  </a:cubicBezTo>
                  <a:cubicBezTo>
                    <a:pt x="76078" y="558"/>
                    <a:pt x="76037" y="577"/>
                    <a:pt x="75976" y="640"/>
                  </a:cubicBezTo>
                  <a:cubicBezTo>
                    <a:pt x="75934" y="660"/>
                    <a:pt x="75913" y="660"/>
                    <a:pt x="75872" y="660"/>
                  </a:cubicBezTo>
                  <a:cubicBezTo>
                    <a:pt x="75830" y="640"/>
                    <a:pt x="75769" y="599"/>
                    <a:pt x="75769" y="536"/>
                  </a:cubicBezTo>
                  <a:cubicBezTo>
                    <a:pt x="75769" y="516"/>
                    <a:pt x="75769" y="475"/>
                    <a:pt x="75728" y="475"/>
                  </a:cubicBezTo>
                  <a:cubicBezTo>
                    <a:pt x="75711" y="469"/>
                    <a:pt x="75694" y="467"/>
                    <a:pt x="75677" y="467"/>
                  </a:cubicBezTo>
                  <a:cubicBezTo>
                    <a:pt x="75629" y="467"/>
                    <a:pt x="75576" y="486"/>
                    <a:pt x="75501" y="516"/>
                  </a:cubicBezTo>
                  <a:lnTo>
                    <a:pt x="75459" y="536"/>
                  </a:lnTo>
                  <a:cubicBezTo>
                    <a:pt x="75418" y="558"/>
                    <a:pt x="75357" y="558"/>
                    <a:pt x="75294" y="577"/>
                  </a:cubicBezTo>
                  <a:cubicBezTo>
                    <a:pt x="75233" y="599"/>
                    <a:pt x="75171" y="619"/>
                    <a:pt x="75129" y="640"/>
                  </a:cubicBezTo>
                  <a:cubicBezTo>
                    <a:pt x="75088" y="660"/>
                    <a:pt x="75088" y="681"/>
                    <a:pt x="75110" y="723"/>
                  </a:cubicBezTo>
                  <a:cubicBezTo>
                    <a:pt x="75129" y="764"/>
                    <a:pt x="75233" y="805"/>
                    <a:pt x="75316" y="846"/>
                  </a:cubicBezTo>
                  <a:cubicBezTo>
                    <a:pt x="75357" y="846"/>
                    <a:pt x="75377" y="846"/>
                    <a:pt x="75398" y="866"/>
                  </a:cubicBezTo>
                  <a:lnTo>
                    <a:pt x="75357" y="866"/>
                  </a:lnTo>
                  <a:cubicBezTo>
                    <a:pt x="75233" y="887"/>
                    <a:pt x="75129" y="907"/>
                    <a:pt x="75068" y="948"/>
                  </a:cubicBezTo>
                  <a:cubicBezTo>
                    <a:pt x="75027" y="970"/>
                    <a:pt x="75027" y="990"/>
                    <a:pt x="75027" y="1011"/>
                  </a:cubicBezTo>
                  <a:cubicBezTo>
                    <a:pt x="75047" y="1031"/>
                    <a:pt x="75068" y="1052"/>
                    <a:pt x="75110" y="1072"/>
                  </a:cubicBezTo>
                  <a:cubicBezTo>
                    <a:pt x="75171" y="1072"/>
                    <a:pt x="75192" y="1113"/>
                    <a:pt x="75192" y="1135"/>
                  </a:cubicBezTo>
                  <a:cubicBezTo>
                    <a:pt x="75192" y="1155"/>
                    <a:pt x="75192" y="1176"/>
                    <a:pt x="75171" y="1196"/>
                  </a:cubicBezTo>
                  <a:cubicBezTo>
                    <a:pt x="75151" y="1196"/>
                    <a:pt x="75129" y="1196"/>
                    <a:pt x="75088" y="1176"/>
                  </a:cubicBezTo>
                  <a:cubicBezTo>
                    <a:pt x="75047" y="1155"/>
                    <a:pt x="75027" y="1135"/>
                    <a:pt x="74986" y="1135"/>
                  </a:cubicBezTo>
                  <a:cubicBezTo>
                    <a:pt x="74882" y="1072"/>
                    <a:pt x="74821" y="1052"/>
                    <a:pt x="74903" y="970"/>
                  </a:cubicBezTo>
                  <a:cubicBezTo>
                    <a:pt x="74945" y="929"/>
                    <a:pt x="74923" y="907"/>
                    <a:pt x="74903" y="887"/>
                  </a:cubicBezTo>
                  <a:cubicBezTo>
                    <a:pt x="74887" y="882"/>
                    <a:pt x="74864" y="879"/>
                    <a:pt x="74838" y="879"/>
                  </a:cubicBezTo>
                  <a:cubicBezTo>
                    <a:pt x="74769" y="879"/>
                    <a:pt x="74680" y="899"/>
                    <a:pt x="74635" y="929"/>
                  </a:cubicBezTo>
                  <a:cubicBezTo>
                    <a:pt x="74593" y="948"/>
                    <a:pt x="74574" y="990"/>
                    <a:pt x="74615" y="1011"/>
                  </a:cubicBezTo>
                  <a:cubicBezTo>
                    <a:pt x="74676" y="1052"/>
                    <a:pt x="74635" y="1155"/>
                    <a:pt x="74574" y="1196"/>
                  </a:cubicBezTo>
                  <a:lnTo>
                    <a:pt x="74552" y="1196"/>
                  </a:lnTo>
                  <a:cubicBezTo>
                    <a:pt x="74532" y="1196"/>
                    <a:pt x="74511" y="1217"/>
                    <a:pt x="74491" y="1217"/>
                  </a:cubicBezTo>
                  <a:cubicBezTo>
                    <a:pt x="74450" y="1237"/>
                    <a:pt x="74428" y="1278"/>
                    <a:pt x="74409" y="1300"/>
                  </a:cubicBezTo>
                  <a:lnTo>
                    <a:pt x="74367" y="1341"/>
                  </a:lnTo>
                  <a:cubicBezTo>
                    <a:pt x="74387" y="1300"/>
                    <a:pt x="74409" y="1259"/>
                    <a:pt x="74409" y="1237"/>
                  </a:cubicBezTo>
                  <a:cubicBezTo>
                    <a:pt x="74450" y="1155"/>
                    <a:pt x="74491" y="1094"/>
                    <a:pt x="74450" y="1072"/>
                  </a:cubicBezTo>
                  <a:cubicBezTo>
                    <a:pt x="74439" y="1062"/>
                    <a:pt x="74429" y="1057"/>
                    <a:pt x="74416" y="1057"/>
                  </a:cubicBezTo>
                  <a:cubicBezTo>
                    <a:pt x="74403" y="1057"/>
                    <a:pt x="74388" y="1062"/>
                    <a:pt x="74367" y="1072"/>
                  </a:cubicBezTo>
                  <a:cubicBezTo>
                    <a:pt x="74285" y="1072"/>
                    <a:pt x="74181" y="1113"/>
                    <a:pt x="74099" y="1155"/>
                  </a:cubicBezTo>
                  <a:cubicBezTo>
                    <a:pt x="74038" y="1196"/>
                    <a:pt x="73996" y="1237"/>
                    <a:pt x="73996" y="1278"/>
                  </a:cubicBezTo>
                  <a:cubicBezTo>
                    <a:pt x="73996" y="1300"/>
                    <a:pt x="73975" y="1320"/>
                    <a:pt x="73934" y="1341"/>
                  </a:cubicBezTo>
                  <a:cubicBezTo>
                    <a:pt x="73892" y="1382"/>
                    <a:pt x="73851" y="1382"/>
                    <a:pt x="73831" y="1382"/>
                  </a:cubicBezTo>
                  <a:cubicBezTo>
                    <a:pt x="73810" y="1361"/>
                    <a:pt x="73810" y="1341"/>
                    <a:pt x="73831" y="1300"/>
                  </a:cubicBezTo>
                  <a:cubicBezTo>
                    <a:pt x="73892" y="1176"/>
                    <a:pt x="73810" y="1094"/>
                    <a:pt x="73727" y="1052"/>
                  </a:cubicBezTo>
                  <a:cubicBezTo>
                    <a:pt x="73711" y="1047"/>
                    <a:pt x="73693" y="1044"/>
                    <a:pt x="73674" y="1044"/>
                  </a:cubicBezTo>
                  <a:cubicBezTo>
                    <a:pt x="73622" y="1044"/>
                    <a:pt x="73562" y="1064"/>
                    <a:pt x="73502" y="1094"/>
                  </a:cubicBezTo>
                  <a:lnTo>
                    <a:pt x="73460" y="1113"/>
                  </a:lnTo>
                  <a:cubicBezTo>
                    <a:pt x="73419" y="1155"/>
                    <a:pt x="73356" y="1176"/>
                    <a:pt x="73337" y="1196"/>
                  </a:cubicBezTo>
                  <a:cubicBezTo>
                    <a:pt x="73226" y="1251"/>
                    <a:pt x="73161" y="1269"/>
                    <a:pt x="73125" y="1269"/>
                  </a:cubicBezTo>
                  <a:cubicBezTo>
                    <a:pt x="73107" y="1269"/>
                    <a:pt x="73096" y="1265"/>
                    <a:pt x="73089" y="1259"/>
                  </a:cubicBezTo>
                  <a:cubicBezTo>
                    <a:pt x="73062" y="1241"/>
                    <a:pt x="73029" y="1235"/>
                    <a:pt x="72994" y="1235"/>
                  </a:cubicBezTo>
                  <a:cubicBezTo>
                    <a:pt x="72947" y="1235"/>
                    <a:pt x="72898" y="1246"/>
                    <a:pt x="72862" y="1259"/>
                  </a:cubicBezTo>
                  <a:cubicBezTo>
                    <a:pt x="72820" y="1300"/>
                    <a:pt x="72820" y="1320"/>
                    <a:pt x="72842" y="1361"/>
                  </a:cubicBezTo>
                  <a:cubicBezTo>
                    <a:pt x="72862" y="1382"/>
                    <a:pt x="72985" y="1402"/>
                    <a:pt x="73026" y="1402"/>
                  </a:cubicBezTo>
                  <a:cubicBezTo>
                    <a:pt x="73052" y="1402"/>
                    <a:pt x="73098" y="1406"/>
                    <a:pt x="73150" y="1406"/>
                  </a:cubicBezTo>
                  <a:cubicBezTo>
                    <a:pt x="73226" y="1406"/>
                    <a:pt x="73316" y="1398"/>
                    <a:pt x="73378" y="1361"/>
                  </a:cubicBezTo>
                  <a:cubicBezTo>
                    <a:pt x="73408" y="1341"/>
                    <a:pt x="73443" y="1335"/>
                    <a:pt x="73473" y="1335"/>
                  </a:cubicBezTo>
                  <a:cubicBezTo>
                    <a:pt x="73505" y="1335"/>
                    <a:pt x="73532" y="1341"/>
                    <a:pt x="73543" y="1341"/>
                  </a:cubicBezTo>
                  <a:cubicBezTo>
                    <a:pt x="73584" y="1341"/>
                    <a:pt x="73625" y="1361"/>
                    <a:pt x="73625" y="1361"/>
                  </a:cubicBezTo>
                  <a:cubicBezTo>
                    <a:pt x="73625" y="1382"/>
                    <a:pt x="73625" y="1382"/>
                    <a:pt x="73604" y="1382"/>
                  </a:cubicBezTo>
                  <a:lnTo>
                    <a:pt x="73584" y="1382"/>
                  </a:lnTo>
                  <a:cubicBezTo>
                    <a:pt x="73543" y="1424"/>
                    <a:pt x="73604" y="1465"/>
                    <a:pt x="73666" y="1526"/>
                  </a:cubicBezTo>
                  <a:cubicBezTo>
                    <a:pt x="73708" y="1567"/>
                    <a:pt x="73790" y="1630"/>
                    <a:pt x="73749" y="1649"/>
                  </a:cubicBezTo>
                  <a:cubicBezTo>
                    <a:pt x="73730" y="1656"/>
                    <a:pt x="73710" y="1658"/>
                    <a:pt x="73689" y="1658"/>
                  </a:cubicBezTo>
                  <a:cubicBezTo>
                    <a:pt x="73639" y="1658"/>
                    <a:pt x="73586" y="1644"/>
                    <a:pt x="73543" y="1630"/>
                  </a:cubicBezTo>
                  <a:cubicBezTo>
                    <a:pt x="73480" y="1608"/>
                    <a:pt x="73460" y="1567"/>
                    <a:pt x="73480" y="1547"/>
                  </a:cubicBezTo>
                  <a:cubicBezTo>
                    <a:pt x="73480" y="1526"/>
                    <a:pt x="73480" y="1506"/>
                    <a:pt x="73460" y="1485"/>
                  </a:cubicBezTo>
                  <a:lnTo>
                    <a:pt x="73150" y="1485"/>
                  </a:lnTo>
                  <a:cubicBezTo>
                    <a:pt x="73098" y="1477"/>
                    <a:pt x="73040" y="1473"/>
                    <a:pt x="72984" y="1473"/>
                  </a:cubicBezTo>
                  <a:cubicBezTo>
                    <a:pt x="72885" y="1473"/>
                    <a:pt x="72790" y="1487"/>
                    <a:pt x="72738" y="1526"/>
                  </a:cubicBezTo>
                  <a:cubicBezTo>
                    <a:pt x="72697" y="1547"/>
                    <a:pt x="72677" y="1588"/>
                    <a:pt x="72697" y="1630"/>
                  </a:cubicBezTo>
                  <a:cubicBezTo>
                    <a:pt x="72718" y="1649"/>
                    <a:pt x="72697" y="1671"/>
                    <a:pt x="72697" y="1691"/>
                  </a:cubicBezTo>
                  <a:lnTo>
                    <a:pt x="72655" y="1691"/>
                  </a:lnTo>
                  <a:cubicBezTo>
                    <a:pt x="72614" y="1691"/>
                    <a:pt x="72594" y="1671"/>
                    <a:pt x="72573" y="1630"/>
                  </a:cubicBezTo>
                  <a:cubicBezTo>
                    <a:pt x="72553" y="1567"/>
                    <a:pt x="72449" y="1567"/>
                    <a:pt x="72388" y="1567"/>
                  </a:cubicBezTo>
                  <a:cubicBezTo>
                    <a:pt x="72374" y="1567"/>
                    <a:pt x="72351" y="1577"/>
                    <a:pt x="72337" y="1577"/>
                  </a:cubicBezTo>
                  <a:cubicBezTo>
                    <a:pt x="72330" y="1577"/>
                    <a:pt x="72326" y="1574"/>
                    <a:pt x="72326" y="1567"/>
                  </a:cubicBezTo>
                  <a:lnTo>
                    <a:pt x="72243" y="1567"/>
                  </a:lnTo>
                  <a:cubicBezTo>
                    <a:pt x="72223" y="1588"/>
                    <a:pt x="72182" y="1608"/>
                    <a:pt x="72161" y="1649"/>
                  </a:cubicBezTo>
                  <a:lnTo>
                    <a:pt x="72037" y="1773"/>
                  </a:lnTo>
                  <a:lnTo>
                    <a:pt x="72017" y="1773"/>
                  </a:lnTo>
                  <a:cubicBezTo>
                    <a:pt x="71976" y="1773"/>
                    <a:pt x="71954" y="1773"/>
                    <a:pt x="71913" y="1753"/>
                  </a:cubicBezTo>
                  <a:cubicBezTo>
                    <a:pt x="71854" y="1753"/>
                    <a:pt x="71781" y="1740"/>
                    <a:pt x="71711" y="1740"/>
                  </a:cubicBezTo>
                  <a:cubicBezTo>
                    <a:pt x="71658" y="1740"/>
                    <a:pt x="71607" y="1747"/>
                    <a:pt x="71564" y="1773"/>
                  </a:cubicBezTo>
                  <a:cubicBezTo>
                    <a:pt x="71564" y="1795"/>
                    <a:pt x="71542" y="1795"/>
                    <a:pt x="71522" y="1814"/>
                  </a:cubicBezTo>
                  <a:cubicBezTo>
                    <a:pt x="71440" y="1897"/>
                    <a:pt x="71460" y="1960"/>
                    <a:pt x="71522" y="1979"/>
                  </a:cubicBezTo>
                  <a:cubicBezTo>
                    <a:pt x="71543" y="1990"/>
                    <a:pt x="71574" y="1995"/>
                    <a:pt x="71605" y="1995"/>
                  </a:cubicBezTo>
                  <a:cubicBezTo>
                    <a:pt x="71636" y="1995"/>
                    <a:pt x="71667" y="1990"/>
                    <a:pt x="71687" y="1979"/>
                  </a:cubicBezTo>
                  <a:cubicBezTo>
                    <a:pt x="71713" y="1962"/>
                    <a:pt x="71739" y="1956"/>
                    <a:pt x="71768" y="1956"/>
                  </a:cubicBezTo>
                  <a:cubicBezTo>
                    <a:pt x="71808" y="1956"/>
                    <a:pt x="71854" y="1968"/>
                    <a:pt x="71913" y="1979"/>
                  </a:cubicBezTo>
                  <a:cubicBezTo>
                    <a:pt x="71999" y="1994"/>
                    <a:pt x="72094" y="2018"/>
                    <a:pt x="72193" y="2018"/>
                  </a:cubicBezTo>
                  <a:cubicBezTo>
                    <a:pt x="72237" y="2018"/>
                    <a:pt x="72281" y="2014"/>
                    <a:pt x="72326" y="2001"/>
                  </a:cubicBezTo>
                  <a:cubicBezTo>
                    <a:pt x="72361" y="1997"/>
                    <a:pt x="72394" y="1995"/>
                    <a:pt x="72426" y="1995"/>
                  </a:cubicBezTo>
                  <a:cubicBezTo>
                    <a:pt x="72562" y="1995"/>
                    <a:pt x="72663" y="2028"/>
                    <a:pt x="72697" y="2062"/>
                  </a:cubicBezTo>
                  <a:cubicBezTo>
                    <a:pt x="72718" y="2083"/>
                    <a:pt x="72697" y="2083"/>
                    <a:pt x="72697" y="2083"/>
                  </a:cubicBezTo>
                  <a:cubicBezTo>
                    <a:pt x="72697" y="2083"/>
                    <a:pt x="72697" y="2103"/>
                    <a:pt x="72677" y="2103"/>
                  </a:cubicBezTo>
                  <a:cubicBezTo>
                    <a:pt x="72642" y="2121"/>
                    <a:pt x="72577" y="2127"/>
                    <a:pt x="72493" y="2127"/>
                  </a:cubicBezTo>
                  <a:cubicBezTo>
                    <a:pt x="72380" y="2127"/>
                    <a:pt x="72232" y="2115"/>
                    <a:pt x="72078" y="2103"/>
                  </a:cubicBezTo>
                  <a:lnTo>
                    <a:pt x="71831" y="2103"/>
                  </a:lnTo>
                  <a:cubicBezTo>
                    <a:pt x="71696" y="2095"/>
                    <a:pt x="71595" y="2090"/>
                    <a:pt x="71519" y="2090"/>
                  </a:cubicBezTo>
                  <a:cubicBezTo>
                    <a:pt x="71410" y="2090"/>
                    <a:pt x="71352" y="2100"/>
                    <a:pt x="71316" y="2124"/>
                  </a:cubicBezTo>
                  <a:cubicBezTo>
                    <a:pt x="71295" y="2144"/>
                    <a:pt x="71295" y="2166"/>
                    <a:pt x="71357" y="2207"/>
                  </a:cubicBezTo>
                  <a:cubicBezTo>
                    <a:pt x="71399" y="2227"/>
                    <a:pt x="71481" y="2268"/>
                    <a:pt x="71564" y="2289"/>
                  </a:cubicBezTo>
                  <a:cubicBezTo>
                    <a:pt x="71646" y="2331"/>
                    <a:pt x="71748" y="2372"/>
                    <a:pt x="71748" y="2392"/>
                  </a:cubicBezTo>
                  <a:cubicBezTo>
                    <a:pt x="71718" y="2412"/>
                    <a:pt x="71635" y="2423"/>
                    <a:pt x="71540" y="2423"/>
                  </a:cubicBezTo>
                  <a:cubicBezTo>
                    <a:pt x="71444" y="2423"/>
                    <a:pt x="71336" y="2412"/>
                    <a:pt x="71253" y="2392"/>
                  </a:cubicBezTo>
                  <a:cubicBezTo>
                    <a:pt x="71192" y="2392"/>
                    <a:pt x="71171" y="2372"/>
                    <a:pt x="71171" y="2372"/>
                  </a:cubicBezTo>
                  <a:cubicBezTo>
                    <a:pt x="71171" y="2331"/>
                    <a:pt x="71110" y="2289"/>
                    <a:pt x="71027" y="2268"/>
                  </a:cubicBezTo>
                  <a:cubicBezTo>
                    <a:pt x="70998" y="2262"/>
                    <a:pt x="70961" y="2258"/>
                    <a:pt x="70921" y="2258"/>
                  </a:cubicBezTo>
                  <a:cubicBezTo>
                    <a:pt x="70820" y="2258"/>
                    <a:pt x="70692" y="2284"/>
                    <a:pt x="70574" y="2372"/>
                  </a:cubicBezTo>
                  <a:cubicBezTo>
                    <a:pt x="70409" y="2474"/>
                    <a:pt x="70409" y="2578"/>
                    <a:pt x="70491" y="2639"/>
                  </a:cubicBezTo>
                  <a:cubicBezTo>
                    <a:pt x="70516" y="2663"/>
                    <a:pt x="70555" y="2673"/>
                    <a:pt x="70595" y="2673"/>
                  </a:cubicBezTo>
                  <a:cubicBezTo>
                    <a:pt x="70623" y="2673"/>
                    <a:pt x="70651" y="2669"/>
                    <a:pt x="70676" y="2661"/>
                  </a:cubicBezTo>
                  <a:cubicBezTo>
                    <a:pt x="70702" y="2652"/>
                    <a:pt x="70721" y="2646"/>
                    <a:pt x="70737" y="2646"/>
                  </a:cubicBezTo>
                  <a:cubicBezTo>
                    <a:pt x="70759" y="2646"/>
                    <a:pt x="70776" y="2656"/>
                    <a:pt x="70800" y="2680"/>
                  </a:cubicBezTo>
                  <a:cubicBezTo>
                    <a:pt x="70841" y="2722"/>
                    <a:pt x="70882" y="2763"/>
                    <a:pt x="70965" y="2784"/>
                  </a:cubicBezTo>
                  <a:cubicBezTo>
                    <a:pt x="70986" y="2784"/>
                    <a:pt x="71006" y="2784"/>
                    <a:pt x="71027" y="2804"/>
                  </a:cubicBezTo>
                  <a:lnTo>
                    <a:pt x="71006" y="2804"/>
                  </a:lnTo>
                  <a:cubicBezTo>
                    <a:pt x="70998" y="2813"/>
                    <a:pt x="70982" y="2818"/>
                    <a:pt x="70960" y="2818"/>
                  </a:cubicBezTo>
                  <a:cubicBezTo>
                    <a:pt x="70930" y="2818"/>
                    <a:pt x="70889" y="2808"/>
                    <a:pt x="70841" y="2784"/>
                  </a:cubicBezTo>
                  <a:cubicBezTo>
                    <a:pt x="70768" y="2738"/>
                    <a:pt x="70668" y="2721"/>
                    <a:pt x="70567" y="2721"/>
                  </a:cubicBezTo>
                  <a:cubicBezTo>
                    <a:pt x="70440" y="2721"/>
                    <a:pt x="70313" y="2749"/>
                    <a:pt x="70244" y="2784"/>
                  </a:cubicBezTo>
                  <a:cubicBezTo>
                    <a:pt x="70203" y="2804"/>
                    <a:pt x="70181" y="2845"/>
                    <a:pt x="70181" y="2867"/>
                  </a:cubicBezTo>
                  <a:lnTo>
                    <a:pt x="70181" y="2928"/>
                  </a:lnTo>
                  <a:cubicBezTo>
                    <a:pt x="70181" y="2969"/>
                    <a:pt x="70203" y="2990"/>
                    <a:pt x="70140" y="3032"/>
                  </a:cubicBezTo>
                  <a:cubicBezTo>
                    <a:pt x="70120" y="3032"/>
                    <a:pt x="70099" y="3051"/>
                    <a:pt x="70079" y="3051"/>
                  </a:cubicBezTo>
                  <a:cubicBezTo>
                    <a:pt x="70038" y="3073"/>
                    <a:pt x="70016" y="3073"/>
                    <a:pt x="69997" y="3093"/>
                  </a:cubicBezTo>
                  <a:cubicBezTo>
                    <a:pt x="69873" y="3155"/>
                    <a:pt x="69810" y="3279"/>
                    <a:pt x="69832" y="3340"/>
                  </a:cubicBezTo>
                  <a:cubicBezTo>
                    <a:pt x="69832" y="3362"/>
                    <a:pt x="69810" y="3403"/>
                    <a:pt x="69810" y="3423"/>
                  </a:cubicBezTo>
                  <a:cubicBezTo>
                    <a:pt x="69769" y="3505"/>
                    <a:pt x="69728" y="3587"/>
                    <a:pt x="69832" y="3629"/>
                  </a:cubicBezTo>
                  <a:cubicBezTo>
                    <a:pt x="69854" y="3634"/>
                    <a:pt x="69875" y="3637"/>
                    <a:pt x="69894" y="3637"/>
                  </a:cubicBezTo>
                  <a:cubicBezTo>
                    <a:pt x="69947" y="3637"/>
                    <a:pt x="69992" y="3618"/>
                    <a:pt x="70038" y="3587"/>
                  </a:cubicBezTo>
                  <a:cubicBezTo>
                    <a:pt x="70099" y="3546"/>
                    <a:pt x="70181" y="3526"/>
                    <a:pt x="70285" y="3526"/>
                  </a:cubicBezTo>
                  <a:cubicBezTo>
                    <a:pt x="70533" y="3505"/>
                    <a:pt x="70656" y="3485"/>
                    <a:pt x="70717" y="3381"/>
                  </a:cubicBezTo>
                  <a:cubicBezTo>
                    <a:pt x="70739" y="3320"/>
                    <a:pt x="70800" y="3279"/>
                    <a:pt x="70841" y="3258"/>
                  </a:cubicBezTo>
                  <a:cubicBezTo>
                    <a:pt x="70863" y="3238"/>
                    <a:pt x="70882" y="3238"/>
                    <a:pt x="70882" y="3238"/>
                  </a:cubicBezTo>
                  <a:lnTo>
                    <a:pt x="70882" y="3238"/>
                  </a:lnTo>
                  <a:cubicBezTo>
                    <a:pt x="70882" y="3258"/>
                    <a:pt x="70841" y="3299"/>
                    <a:pt x="70841" y="3320"/>
                  </a:cubicBezTo>
                  <a:cubicBezTo>
                    <a:pt x="70780" y="3403"/>
                    <a:pt x="70739" y="3505"/>
                    <a:pt x="70800" y="3546"/>
                  </a:cubicBezTo>
                  <a:cubicBezTo>
                    <a:pt x="70821" y="3568"/>
                    <a:pt x="70841" y="3568"/>
                    <a:pt x="70841" y="3587"/>
                  </a:cubicBezTo>
                  <a:cubicBezTo>
                    <a:pt x="70841" y="3609"/>
                    <a:pt x="70821" y="3629"/>
                    <a:pt x="70800" y="3629"/>
                  </a:cubicBezTo>
                  <a:cubicBezTo>
                    <a:pt x="70771" y="3644"/>
                    <a:pt x="70741" y="3658"/>
                    <a:pt x="70705" y="3658"/>
                  </a:cubicBezTo>
                  <a:cubicBezTo>
                    <a:pt x="70690" y="3658"/>
                    <a:pt x="70674" y="3656"/>
                    <a:pt x="70656" y="3650"/>
                  </a:cubicBezTo>
                  <a:cubicBezTo>
                    <a:pt x="70639" y="3644"/>
                    <a:pt x="70621" y="3642"/>
                    <a:pt x="70601" y="3642"/>
                  </a:cubicBezTo>
                  <a:cubicBezTo>
                    <a:pt x="70548" y="3642"/>
                    <a:pt x="70484" y="3661"/>
                    <a:pt x="70409" y="3691"/>
                  </a:cubicBezTo>
                  <a:cubicBezTo>
                    <a:pt x="70346" y="3733"/>
                    <a:pt x="70305" y="3794"/>
                    <a:pt x="70264" y="3835"/>
                  </a:cubicBezTo>
                  <a:lnTo>
                    <a:pt x="70264" y="3856"/>
                  </a:lnTo>
                  <a:lnTo>
                    <a:pt x="70244" y="3856"/>
                  </a:lnTo>
                  <a:lnTo>
                    <a:pt x="70244" y="3898"/>
                  </a:lnTo>
                  <a:cubicBezTo>
                    <a:pt x="70244" y="3939"/>
                    <a:pt x="70203" y="4000"/>
                    <a:pt x="70162" y="4021"/>
                  </a:cubicBezTo>
                  <a:cubicBezTo>
                    <a:pt x="70132" y="4035"/>
                    <a:pt x="70103" y="4050"/>
                    <a:pt x="70067" y="4050"/>
                  </a:cubicBezTo>
                  <a:cubicBezTo>
                    <a:pt x="70052" y="4050"/>
                    <a:pt x="70035" y="4047"/>
                    <a:pt x="70016" y="4041"/>
                  </a:cubicBezTo>
                  <a:cubicBezTo>
                    <a:pt x="69975" y="4033"/>
                    <a:pt x="69929" y="4028"/>
                    <a:pt x="69884" y="4028"/>
                  </a:cubicBezTo>
                  <a:cubicBezTo>
                    <a:pt x="69820" y="4028"/>
                    <a:pt x="69757" y="4038"/>
                    <a:pt x="69708" y="4062"/>
                  </a:cubicBezTo>
                  <a:cubicBezTo>
                    <a:pt x="69667" y="4104"/>
                    <a:pt x="69625" y="4145"/>
                    <a:pt x="69604" y="4206"/>
                  </a:cubicBezTo>
                  <a:cubicBezTo>
                    <a:pt x="69563" y="4288"/>
                    <a:pt x="69502" y="4330"/>
                    <a:pt x="69439" y="4371"/>
                  </a:cubicBezTo>
                  <a:cubicBezTo>
                    <a:pt x="69398" y="4392"/>
                    <a:pt x="69357" y="4434"/>
                    <a:pt x="69419" y="4475"/>
                  </a:cubicBezTo>
                  <a:cubicBezTo>
                    <a:pt x="69439" y="4475"/>
                    <a:pt x="69461" y="4495"/>
                    <a:pt x="69480" y="4495"/>
                  </a:cubicBezTo>
                  <a:cubicBezTo>
                    <a:pt x="69543" y="4495"/>
                    <a:pt x="69625" y="4453"/>
                    <a:pt x="69708" y="4412"/>
                  </a:cubicBezTo>
                  <a:cubicBezTo>
                    <a:pt x="69769" y="4371"/>
                    <a:pt x="69851" y="4351"/>
                    <a:pt x="69893" y="4351"/>
                  </a:cubicBezTo>
                  <a:cubicBezTo>
                    <a:pt x="69914" y="4351"/>
                    <a:pt x="69934" y="4351"/>
                    <a:pt x="69934" y="4371"/>
                  </a:cubicBezTo>
                  <a:cubicBezTo>
                    <a:pt x="69955" y="4392"/>
                    <a:pt x="69934" y="4453"/>
                    <a:pt x="69851" y="4495"/>
                  </a:cubicBezTo>
                  <a:cubicBezTo>
                    <a:pt x="69832" y="4516"/>
                    <a:pt x="69790" y="4536"/>
                    <a:pt x="69769" y="4536"/>
                  </a:cubicBezTo>
                  <a:cubicBezTo>
                    <a:pt x="69728" y="4557"/>
                    <a:pt x="69708" y="4577"/>
                    <a:pt x="69667" y="4599"/>
                  </a:cubicBezTo>
                  <a:cubicBezTo>
                    <a:pt x="69604" y="4618"/>
                    <a:pt x="69563" y="4681"/>
                    <a:pt x="69543" y="4701"/>
                  </a:cubicBezTo>
                  <a:cubicBezTo>
                    <a:pt x="69502" y="4763"/>
                    <a:pt x="69461" y="4805"/>
                    <a:pt x="69378" y="4805"/>
                  </a:cubicBezTo>
                  <a:cubicBezTo>
                    <a:pt x="69274" y="4805"/>
                    <a:pt x="69172" y="4846"/>
                    <a:pt x="69109" y="4866"/>
                  </a:cubicBezTo>
                  <a:cubicBezTo>
                    <a:pt x="69048" y="4928"/>
                    <a:pt x="69007" y="4970"/>
                    <a:pt x="69027" y="5011"/>
                  </a:cubicBezTo>
                  <a:cubicBezTo>
                    <a:pt x="69048" y="5072"/>
                    <a:pt x="69027" y="5093"/>
                    <a:pt x="69007" y="5113"/>
                  </a:cubicBezTo>
                  <a:cubicBezTo>
                    <a:pt x="68966" y="5135"/>
                    <a:pt x="68903" y="5135"/>
                    <a:pt x="68842" y="5154"/>
                  </a:cubicBezTo>
                  <a:cubicBezTo>
                    <a:pt x="68821" y="5154"/>
                    <a:pt x="68801" y="5176"/>
                    <a:pt x="68779" y="5176"/>
                  </a:cubicBezTo>
                  <a:cubicBezTo>
                    <a:pt x="68595" y="5278"/>
                    <a:pt x="68285" y="5671"/>
                    <a:pt x="68161" y="6020"/>
                  </a:cubicBezTo>
                  <a:lnTo>
                    <a:pt x="68141" y="6103"/>
                  </a:lnTo>
                  <a:cubicBezTo>
                    <a:pt x="68017" y="6433"/>
                    <a:pt x="67996" y="6537"/>
                    <a:pt x="67831" y="6619"/>
                  </a:cubicBezTo>
                  <a:cubicBezTo>
                    <a:pt x="67749" y="6660"/>
                    <a:pt x="67749" y="6721"/>
                    <a:pt x="67749" y="6784"/>
                  </a:cubicBezTo>
                  <a:cubicBezTo>
                    <a:pt x="67749" y="6825"/>
                    <a:pt x="67770" y="6908"/>
                    <a:pt x="67666" y="6949"/>
                  </a:cubicBezTo>
                  <a:cubicBezTo>
                    <a:pt x="67460" y="7073"/>
                    <a:pt x="67460" y="7257"/>
                    <a:pt x="67501" y="7320"/>
                  </a:cubicBezTo>
                  <a:cubicBezTo>
                    <a:pt x="67523" y="7340"/>
                    <a:pt x="67501" y="7381"/>
                    <a:pt x="67481" y="7422"/>
                  </a:cubicBezTo>
                  <a:cubicBezTo>
                    <a:pt x="67419" y="7485"/>
                    <a:pt x="67377" y="7567"/>
                    <a:pt x="67460" y="7609"/>
                  </a:cubicBezTo>
                  <a:cubicBezTo>
                    <a:pt x="67481" y="7628"/>
                    <a:pt x="67523" y="7650"/>
                    <a:pt x="67564" y="7691"/>
                  </a:cubicBezTo>
                  <a:cubicBezTo>
                    <a:pt x="67646" y="7815"/>
                    <a:pt x="67770" y="7939"/>
                    <a:pt x="67976" y="7939"/>
                  </a:cubicBezTo>
                  <a:cubicBezTo>
                    <a:pt x="68285" y="7939"/>
                    <a:pt x="69337" y="7856"/>
                    <a:pt x="69832" y="7567"/>
                  </a:cubicBezTo>
                  <a:cubicBezTo>
                    <a:pt x="69873" y="7546"/>
                    <a:pt x="69893" y="7526"/>
                    <a:pt x="69934" y="7505"/>
                  </a:cubicBezTo>
                  <a:cubicBezTo>
                    <a:pt x="70285" y="7238"/>
                    <a:pt x="70470" y="7092"/>
                    <a:pt x="70676" y="6908"/>
                  </a:cubicBezTo>
                  <a:lnTo>
                    <a:pt x="70821" y="6784"/>
                  </a:lnTo>
                  <a:cubicBezTo>
                    <a:pt x="70965" y="6660"/>
                    <a:pt x="71047" y="6556"/>
                    <a:pt x="71110" y="6474"/>
                  </a:cubicBezTo>
                  <a:cubicBezTo>
                    <a:pt x="71171" y="6372"/>
                    <a:pt x="71234" y="6268"/>
                    <a:pt x="71377" y="6165"/>
                  </a:cubicBezTo>
                  <a:cubicBezTo>
                    <a:pt x="71625" y="5979"/>
                    <a:pt x="71748" y="5814"/>
                    <a:pt x="71748" y="5629"/>
                  </a:cubicBezTo>
                  <a:cubicBezTo>
                    <a:pt x="71748" y="5525"/>
                    <a:pt x="71831" y="5423"/>
                    <a:pt x="71913" y="5382"/>
                  </a:cubicBezTo>
                  <a:cubicBezTo>
                    <a:pt x="71913" y="5382"/>
                    <a:pt x="71935" y="5361"/>
                    <a:pt x="71954" y="5361"/>
                  </a:cubicBezTo>
                  <a:lnTo>
                    <a:pt x="71954" y="5361"/>
                  </a:lnTo>
                  <a:cubicBezTo>
                    <a:pt x="71935" y="5361"/>
                    <a:pt x="71935" y="5382"/>
                    <a:pt x="71935" y="5382"/>
                  </a:cubicBezTo>
                  <a:cubicBezTo>
                    <a:pt x="71913" y="5423"/>
                    <a:pt x="71872" y="5484"/>
                    <a:pt x="71913" y="5525"/>
                  </a:cubicBezTo>
                  <a:cubicBezTo>
                    <a:pt x="71976" y="5588"/>
                    <a:pt x="71954" y="5877"/>
                    <a:pt x="71831" y="6001"/>
                  </a:cubicBezTo>
                  <a:cubicBezTo>
                    <a:pt x="71789" y="6042"/>
                    <a:pt x="71811" y="6083"/>
                    <a:pt x="71811" y="6144"/>
                  </a:cubicBezTo>
                  <a:cubicBezTo>
                    <a:pt x="71831" y="6185"/>
                    <a:pt x="71852" y="6226"/>
                    <a:pt x="71770" y="6268"/>
                  </a:cubicBezTo>
                  <a:cubicBezTo>
                    <a:pt x="71646" y="6330"/>
                    <a:pt x="71605" y="6454"/>
                    <a:pt x="71605" y="6537"/>
                  </a:cubicBezTo>
                  <a:cubicBezTo>
                    <a:pt x="71605" y="6578"/>
                    <a:pt x="71625" y="6619"/>
                    <a:pt x="71666" y="6639"/>
                  </a:cubicBezTo>
                  <a:cubicBezTo>
                    <a:pt x="71707" y="6660"/>
                    <a:pt x="71728" y="6680"/>
                    <a:pt x="71748" y="6701"/>
                  </a:cubicBezTo>
                  <a:cubicBezTo>
                    <a:pt x="71802" y="6754"/>
                    <a:pt x="71855" y="6808"/>
                    <a:pt x="71975" y="6808"/>
                  </a:cubicBezTo>
                  <a:cubicBezTo>
                    <a:pt x="71994" y="6808"/>
                    <a:pt x="72014" y="6807"/>
                    <a:pt x="72037" y="6804"/>
                  </a:cubicBezTo>
                  <a:cubicBezTo>
                    <a:pt x="72051" y="6800"/>
                    <a:pt x="72065" y="6799"/>
                    <a:pt x="72078" y="6799"/>
                  </a:cubicBezTo>
                  <a:cubicBezTo>
                    <a:pt x="72141" y="6799"/>
                    <a:pt x="72193" y="6836"/>
                    <a:pt x="72243" y="6886"/>
                  </a:cubicBezTo>
                  <a:cubicBezTo>
                    <a:pt x="72264" y="6927"/>
                    <a:pt x="72284" y="6949"/>
                    <a:pt x="72326" y="6969"/>
                  </a:cubicBezTo>
                  <a:cubicBezTo>
                    <a:pt x="72347" y="6969"/>
                    <a:pt x="72347" y="7010"/>
                    <a:pt x="72367" y="7031"/>
                  </a:cubicBezTo>
                  <a:cubicBezTo>
                    <a:pt x="72388" y="7092"/>
                    <a:pt x="72429" y="7155"/>
                    <a:pt x="72532" y="7216"/>
                  </a:cubicBezTo>
                  <a:cubicBezTo>
                    <a:pt x="72636" y="7257"/>
                    <a:pt x="72697" y="7320"/>
                    <a:pt x="72697" y="7361"/>
                  </a:cubicBezTo>
                  <a:cubicBezTo>
                    <a:pt x="72718" y="7402"/>
                    <a:pt x="72655" y="7444"/>
                    <a:pt x="72573" y="7485"/>
                  </a:cubicBezTo>
                  <a:cubicBezTo>
                    <a:pt x="72553" y="7485"/>
                    <a:pt x="72532" y="7505"/>
                    <a:pt x="72512" y="7505"/>
                  </a:cubicBezTo>
                  <a:cubicBezTo>
                    <a:pt x="72306" y="7628"/>
                    <a:pt x="72264" y="7815"/>
                    <a:pt x="72388" y="7897"/>
                  </a:cubicBezTo>
                  <a:cubicBezTo>
                    <a:pt x="72408" y="7917"/>
                    <a:pt x="72347" y="7939"/>
                    <a:pt x="72264" y="8000"/>
                  </a:cubicBezTo>
                  <a:cubicBezTo>
                    <a:pt x="72202" y="8041"/>
                    <a:pt x="72119" y="8103"/>
                    <a:pt x="72119" y="8145"/>
                  </a:cubicBezTo>
                  <a:cubicBezTo>
                    <a:pt x="72119" y="8164"/>
                    <a:pt x="72100" y="8206"/>
                    <a:pt x="72058" y="8227"/>
                  </a:cubicBezTo>
                  <a:cubicBezTo>
                    <a:pt x="71991" y="8261"/>
                    <a:pt x="71883" y="8294"/>
                    <a:pt x="71801" y="8294"/>
                  </a:cubicBezTo>
                  <a:cubicBezTo>
                    <a:pt x="71782" y="8294"/>
                    <a:pt x="71764" y="8292"/>
                    <a:pt x="71748" y="8288"/>
                  </a:cubicBezTo>
                  <a:cubicBezTo>
                    <a:pt x="71666" y="8288"/>
                    <a:pt x="71522" y="8227"/>
                    <a:pt x="71501" y="8186"/>
                  </a:cubicBezTo>
                  <a:cubicBezTo>
                    <a:pt x="71501" y="8164"/>
                    <a:pt x="71501" y="8164"/>
                    <a:pt x="71522" y="8145"/>
                  </a:cubicBezTo>
                  <a:cubicBezTo>
                    <a:pt x="71646" y="8082"/>
                    <a:pt x="71935" y="7917"/>
                    <a:pt x="71831" y="7774"/>
                  </a:cubicBezTo>
                  <a:cubicBezTo>
                    <a:pt x="71811" y="7732"/>
                    <a:pt x="71789" y="7691"/>
                    <a:pt x="71789" y="7650"/>
                  </a:cubicBezTo>
                  <a:cubicBezTo>
                    <a:pt x="71789" y="7587"/>
                    <a:pt x="71789" y="7546"/>
                    <a:pt x="71687" y="7526"/>
                  </a:cubicBezTo>
                  <a:lnTo>
                    <a:pt x="71666" y="7526"/>
                  </a:lnTo>
                  <a:cubicBezTo>
                    <a:pt x="71587" y="7514"/>
                    <a:pt x="71477" y="7497"/>
                    <a:pt x="71370" y="7497"/>
                  </a:cubicBezTo>
                  <a:cubicBezTo>
                    <a:pt x="71282" y="7497"/>
                    <a:pt x="71195" y="7509"/>
                    <a:pt x="71130" y="7546"/>
                  </a:cubicBezTo>
                  <a:lnTo>
                    <a:pt x="71110" y="7546"/>
                  </a:lnTo>
                  <a:cubicBezTo>
                    <a:pt x="71047" y="7587"/>
                    <a:pt x="71027" y="7711"/>
                    <a:pt x="70986" y="7815"/>
                  </a:cubicBezTo>
                  <a:cubicBezTo>
                    <a:pt x="70965" y="7917"/>
                    <a:pt x="70965" y="8000"/>
                    <a:pt x="70904" y="8021"/>
                  </a:cubicBezTo>
                  <a:cubicBezTo>
                    <a:pt x="70882" y="8041"/>
                    <a:pt x="70863" y="8062"/>
                    <a:pt x="70821" y="8062"/>
                  </a:cubicBezTo>
                  <a:cubicBezTo>
                    <a:pt x="70698" y="8145"/>
                    <a:pt x="70511" y="8288"/>
                    <a:pt x="70533" y="8392"/>
                  </a:cubicBezTo>
                  <a:cubicBezTo>
                    <a:pt x="70533" y="8433"/>
                    <a:pt x="70409" y="8536"/>
                    <a:pt x="70264" y="8639"/>
                  </a:cubicBezTo>
                  <a:cubicBezTo>
                    <a:pt x="70171" y="8685"/>
                    <a:pt x="70114" y="8709"/>
                    <a:pt x="70082" y="8709"/>
                  </a:cubicBezTo>
                  <a:cubicBezTo>
                    <a:pt x="70071" y="8709"/>
                    <a:pt x="70063" y="8706"/>
                    <a:pt x="70058" y="8701"/>
                  </a:cubicBezTo>
                  <a:cubicBezTo>
                    <a:pt x="69997" y="8681"/>
                    <a:pt x="69893" y="8618"/>
                    <a:pt x="69893" y="8412"/>
                  </a:cubicBezTo>
                  <a:cubicBezTo>
                    <a:pt x="69914" y="8268"/>
                    <a:pt x="69832" y="8206"/>
                    <a:pt x="69749" y="8164"/>
                  </a:cubicBezTo>
                  <a:cubicBezTo>
                    <a:pt x="69705" y="8151"/>
                    <a:pt x="69641" y="8136"/>
                    <a:pt x="69571" y="8136"/>
                  </a:cubicBezTo>
                  <a:cubicBezTo>
                    <a:pt x="69542" y="8136"/>
                    <a:pt x="69511" y="8138"/>
                    <a:pt x="69480" y="8145"/>
                  </a:cubicBezTo>
                  <a:lnTo>
                    <a:pt x="69233" y="8145"/>
                  </a:lnTo>
                  <a:cubicBezTo>
                    <a:pt x="69027" y="8164"/>
                    <a:pt x="68821" y="8164"/>
                    <a:pt x="68718" y="8206"/>
                  </a:cubicBezTo>
                  <a:cubicBezTo>
                    <a:pt x="68660" y="8244"/>
                    <a:pt x="68408" y="8353"/>
                    <a:pt x="68207" y="8353"/>
                  </a:cubicBezTo>
                  <a:cubicBezTo>
                    <a:pt x="68191" y="8353"/>
                    <a:pt x="68176" y="8352"/>
                    <a:pt x="68161" y="8351"/>
                  </a:cubicBezTo>
                  <a:cubicBezTo>
                    <a:pt x="68078" y="8340"/>
                    <a:pt x="68006" y="8330"/>
                    <a:pt x="67942" y="8330"/>
                  </a:cubicBezTo>
                  <a:cubicBezTo>
                    <a:pt x="67878" y="8330"/>
                    <a:pt x="67821" y="8340"/>
                    <a:pt x="67770" y="8371"/>
                  </a:cubicBezTo>
                  <a:cubicBezTo>
                    <a:pt x="67729" y="8392"/>
                    <a:pt x="67707" y="8412"/>
                    <a:pt x="67687" y="8433"/>
                  </a:cubicBezTo>
                  <a:cubicBezTo>
                    <a:pt x="67646" y="8475"/>
                    <a:pt x="67564" y="8516"/>
                    <a:pt x="67501" y="8557"/>
                  </a:cubicBezTo>
                  <a:cubicBezTo>
                    <a:pt x="67377" y="8639"/>
                    <a:pt x="67254" y="8722"/>
                    <a:pt x="67316" y="8783"/>
                  </a:cubicBezTo>
                  <a:cubicBezTo>
                    <a:pt x="67377" y="8846"/>
                    <a:pt x="67377" y="8887"/>
                    <a:pt x="67358" y="8907"/>
                  </a:cubicBezTo>
                  <a:lnTo>
                    <a:pt x="67336" y="8907"/>
                  </a:lnTo>
                  <a:cubicBezTo>
                    <a:pt x="67316" y="8907"/>
                    <a:pt x="67295" y="8907"/>
                    <a:pt x="67275" y="8928"/>
                  </a:cubicBezTo>
                  <a:cubicBezTo>
                    <a:pt x="67254" y="8928"/>
                    <a:pt x="67234" y="8969"/>
                    <a:pt x="67234" y="8989"/>
                  </a:cubicBezTo>
                  <a:cubicBezTo>
                    <a:pt x="67212" y="9011"/>
                    <a:pt x="67212" y="9030"/>
                    <a:pt x="67193" y="9030"/>
                  </a:cubicBezTo>
                  <a:lnTo>
                    <a:pt x="67171" y="9030"/>
                  </a:lnTo>
                  <a:cubicBezTo>
                    <a:pt x="67110" y="8989"/>
                    <a:pt x="67028" y="8989"/>
                    <a:pt x="66945" y="8969"/>
                  </a:cubicBezTo>
                  <a:cubicBezTo>
                    <a:pt x="66841" y="8969"/>
                    <a:pt x="66759" y="8948"/>
                    <a:pt x="66676" y="8907"/>
                  </a:cubicBezTo>
                  <a:lnTo>
                    <a:pt x="66635" y="8887"/>
                  </a:lnTo>
                  <a:cubicBezTo>
                    <a:pt x="66511" y="8824"/>
                    <a:pt x="66368" y="8742"/>
                    <a:pt x="66368" y="8659"/>
                  </a:cubicBezTo>
                  <a:cubicBezTo>
                    <a:pt x="66368" y="8639"/>
                    <a:pt x="66388" y="8618"/>
                    <a:pt x="66429" y="8598"/>
                  </a:cubicBezTo>
                  <a:lnTo>
                    <a:pt x="66450" y="8598"/>
                  </a:lnTo>
                  <a:cubicBezTo>
                    <a:pt x="66553" y="8536"/>
                    <a:pt x="66635" y="8494"/>
                    <a:pt x="66615" y="8453"/>
                  </a:cubicBezTo>
                  <a:cubicBezTo>
                    <a:pt x="66594" y="8412"/>
                    <a:pt x="66533" y="8392"/>
                    <a:pt x="66409" y="8392"/>
                  </a:cubicBezTo>
                  <a:cubicBezTo>
                    <a:pt x="66099" y="8351"/>
                    <a:pt x="65791" y="8268"/>
                    <a:pt x="65728" y="8206"/>
                  </a:cubicBezTo>
                  <a:cubicBezTo>
                    <a:pt x="65708" y="8186"/>
                    <a:pt x="65667" y="8145"/>
                    <a:pt x="65626" y="8123"/>
                  </a:cubicBezTo>
                  <a:cubicBezTo>
                    <a:pt x="65543" y="8082"/>
                    <a:pt x="65461" y="8041"/>
                    <a:pt x="65543" y="7958"/>
                  </a:cubicBezTo>
                  <a:cubicBezTo>
                    <a:pt x="65646" y="7856"/>
                    <a:pt x="65626" y="7774"/>
                    <a:pt x="65563" y="7732"/>
                  </a:cubicBezTo>
                  <a:cubicBezTo>
                    <a:pt x="65548" y="7727"/>
                    <a:pt x="65532" y="7724"/>
                    <a:pt x="65517" y="7724"/>
                  </a:cubicBezTo>
                  <a:cubicBezTo>
                    <a:pt x="65472" y="7724"/>
                    <a:pt x="65429" y="7748"/>
                    <a:pt x="65398" y="7793"/>
                  </a:cubicBezTo>
                  <a:cubicBezTo>
                    <a:pt x="65316" y="7939"/>
                    <a:pt x="65110" y="8082"/>
                    <a:pt x="64903" y="8145"/>
                  </a:cubicBezTo>
                  <a:cubicBezTo>
                    <a:pt x="64842" y="8164"/>
                    <a:pt x="64760" y="8206"/>
                    <a:pt x="64697" y="8247"/>
                  </a:cubicBezTo>
                  <a:cubicBezTo>
                    <a:pt x="64491" y="8351"/>
                    <a:pt x="64348" y="8516"/>
                    <a:pt x="64471" y="8598"/>
                  </a:cubicBezTo>
                  <a:cubicBezTo>
                    <a:pt x="64532" y="8659"/>
                    <a:pt x="64554" y="8763"/>
                    <a:pt x="64554" y="8846"/>
                  </a:cubicBezTo>
                  <a:cubicBezTo>
                    <a:pt x="64554" y="8948"/>
                    <a:pt x="64554" y="9030"/>
                    <a:pt x="64656" y="9030"/>
                  </a:cubicBezTo>
                  <a:cubicBezTo>
                    <a:pt x="64719" y="9030"/>
                    <a:pt x="64780" y="8989"/>
                    <a:pt x="64821" y="8948"/>
                  </a:cubicBezTo>
                  <a:cubicBezTo>
                    <a:pt x="64862" y="8907"/>
                    <a:pt x="64884" y="8887"/>
                    <a:pt x="64945" y="8865"/>
                  </a:cubicBezTo>
                  <a:cubicBezTo>
                    <a:pt x="64986" y="8824"/>
                    <a:pt x="65027" y="8804"/>
                    <a:pt x="65090" y="8804"/>
                  </a:cubicBezTo>
                  <a:cubicBezTo>
                    <a:pt x="65233" y="8783"/>
                    <a:pt x="65337" y="8742"/>
                    <a:pt x="65398" y="8722"/>
                  </a:cubicBezTo>
                  <a:cubicBezTo>
                    <a:pt x="65443" y="8707"/>
                    <a:pt x="65466" y="8692"/>
                    <a:pt x="65490" y="8692"/>
                  </a:cubicBezTo>
                  <a:cubicBezTo>
                    <a:pt x="65500" y="8692"/>
                    <a:pt x="65510" y="8695"/>
                    <a:pt x="65522" y="8701"/>
                  </a:cubicBezTo>
                  <a:cubicBezTo>
                    <a:pt x="65687" y="8722"/>
                    <a:pt x="65791" y="8763"/>
                    <a:pt x="65811" y="8804"/>
                  </a:cubicBezTo>
                  <a:cubicBezTo>
                    <a:pt x="65811" y="8804"/>
                    <a:pt x="65811" y="8824"/>
                    <a:pt x="65791" y="8846"/>
                  </a:cubicBezTo>
                  <a:cubicBezTo>
                    <a:pt x="65728" y="8887"/>
                    <a:pt x="65749" y="8969"/>
                    <a:pt x="65791" y="9030"/>
                  </a:cubicBezTo>
                  <a:cubicBezTo>
                    <a:pt x="65811" y="9113"/>
                    <a:pt x="65852" y="9195"/>
                    <a:pt x="65769" y="9258"/>
                  </a:cubicBezTo>
                  <a:cubicBezTo>
                    <a:pt x="65728" y="9278"/>
                    <a:pt x="65687" y="9299"/>
                    <a:pt x="65626" y="9340"/>
                  </a:cubicBezTo>
                  <a:lnTo>
                    <a:pt x="65502" y="9402"/>
                  </a:lnTo>
                  <a:cubicBezTo>
                    <a:pt x="65224" y="9569"/>
                    <a:pt x="65047" y="9652"/>
                    <a:pt x="64954" y="9652"/>
                  </a:cubicBezTo>
                  <a:cubicBezTo>
                    <a:pt x="64943" y="9652"/>
                    <a:pt x="64933" y="9651"/>
                    <a:pt x="64925" y="9649"/>
                  </a:cubicBezTo>
                  <a:cubicBezTo>
                    <a:pt x="64842" y="9629"/>
                    <a:pt x="64780" y="9588"/>
                    <a:pt x="64697" y="9547"/>
                  </a:cubicBezTo>
                  <a:cubicBezTo>
                    <a:pt x="64596" y="9479"/>
                    <a:pt x="64495" y="9412"/>
                    <a:pt x="64383" y="9412"/>
                  </a:cubicBezTo>
                  <a:cubicBezTo>
                    <a:pt x="64358" y="9412"/>
                    <a:pt x="64333" y="9415"/>
                    <a:pt x="64306" y="9423"/>
                  </a:cubicBezTo>
                  <a:cubicBezTo>
                    <a:pt x="64224" y="9443"/>
                    <a:pt x="64100" y="9484"/>
                    <a:pt x="63996" y="9525"/>
                  </a:cubicBezTo>
                  <a:cubicBezTo>
                    <a:pt x="63889" y="9580"/>
                    <a:pt x="63750" y="9633"/>
                    <a:pt x="63703" y="9633"/>
                  </a:cubicBezTo>
                  <a:cubicBezTo>
                    <a:pt x="63695" y="9633"/>
                    <a:pt x="63690" y="9632"/>
                    <a:pt x="63688" y="9629"/>
                  </a:cubicBezTo>
                  <a:cubicBezTo>
                    <a:pt x="63664" y="9613"/>
                    <a:pt x="63633" y="9606"/>
                    <a:pt x="63597" y="9606"/>
                  </a:cubicBezTo>
                  <a:cubicBezTo>
                    <a:pt x="63540" y="9606"/>
                    <a:pt x="63467" y="9624"/>
                    <a:pt x="63378" y="9649"/>
                  </a:cubicBezTo>
                  <a:cubicBezTo>
                    <a:pt x="63276" y="9683"/>
                    <a:pt x="63161" y="9717"/>
                    <a:pt x="63032" y="9717"/>
                  </a:cubicBezTo>
                  <a:cubicBezTo>
                    <a:pt x="63004" y="9717"/>
                    <a:pt x="62975" y="9715"/>
                    <a:pt x="62946" y="9712"/>
                  </a:cubicBezTo>
                  <a:cubicBezTo>
                    <a:pt x="62635" y="9712"/>
                    <a:pt x="61791" y="10000"/>
                    <a:pt x="61605" y="10124"/>
                  </a:cubicBezTo>
                  <a:cubicBezTo>
                    <a:pt x="61563" y="10144"/>
                    <a:pt x="61544" y="10144"/>
                    <a:pt x="61544" y="10165"/>
                  </a:cubicBezTo>
                  <a:cubicBezTo>
                    <a:pt x="61502" y="10206"/>
                    <a:pt x="61522" y="10248"/>
                    <a:pt x="61522" y="10267"/>
                  </a:cubicBezTo>
                  <a:cubicBezTo>
                    <a:pt x="61544" y="10309"/>
                    <a:pt x="61544" y="10330"/>
                    <a:pt x="61481" y="10330"/>
                  </a:cubicBezTo>
                  <a:cubicBezTo>
                    <a:pt x="61465" y="10335"/>
                    <a:pt x="61451" y="10338"/>
                    <a:pt x="61439" y="10338"/>
                  </a:cubicBezTo>
                  <a:cubicBezTo>
                    <a:pt x="61406" y="10338"/>
                    <a:pt x="61382" y="10319"/>
                    <a:pt x="61337" y="10289"/>
                  </a:cubicBezTo>
                  <a:cubicBezTo>
                    <a:pt x="61296" y="10267"/>
                    <a:pt x="61234" y="10226"/>
                    <a:pt x="61131" y="10226"/>
                  </a:cubicBezTo>
                  <a:cubicBezTo>
                    <a:pt x="61008" y="10248"/>
                    <a:pt x="60471" y="10391"/>
                    <a:pt x="60326" y="10474"/>
                  </a:cubicBezTo>
                  <a:cubicBezTo>
                    <a:pt x="60285" y="10495"/>
                    <a:pt x="60307" y="10515"/>
                    <a:pt x="60307" y="10515"/>
                  </a:cubicBezTo>
                  <a:cubicBezTo>
                    <a:pt x="60348" y="10536"/>
                    <a:pt x="60409" y="10556"/>
                    <a:pt x="60471" y="10556"/>
                  </a:cubicBezTo>
                  <a:cubicBezTo>
                    <a:pt x="60615" y="10578"/>
                    <a:pt x="60719" y="10597"/>
                    <a:pt x="60719" y="10639"/>
                  </a:cubicBezTo>
                  <a:cubicBezTo>
                    <a:pt x="60719" y="10680"/>
                    <a:pt x="60760" y="10721"/>
                    <a:pt x="60801" y="10721"/>
                  </a:cubicBezTo>
                  <a:cubicBezTo>
                    <a:pt x="60817" y="10726"/>
                    <a:pt x="60832" y="10729"/>
                    <a:pt x="60848" y="10729"/>
                  </a:cubicBezTo>
                  <a:cubicBezTo>
                    <a:pt x="60895" y="10729"/>
                    <a:pt x="60946" y="10706"/>
                    <a:pt x="61008" y="10660"/>
                  </a:cubicBezTo>
                  <a:cubicBezTo>
                    <a:pt x="61027" y="10660"/>
                    <a:pt x="61027" y="10660"/>
                    <a:pt x="61049" y="10639"/>
                  </a:cubicBezTo>
                  <a:cubicBezTo>
                    <a:pt x="61109" y="10608"/>
                    <a:pt x="61158" y="10590"/>
                    <a:pt x="61189" y="10590"/>
                  </a:cubicBezTo>
                  <a:cubicBezTo>
                    <a:pt x="61199" y="10590"/>
                    <a:pt x="61208" y="10592"/>
                    <a:pt x="61214" y="10597"/>
                  </a:cubicBezTo>
                  <a:lnTo>
                    <a:pt x="61214" y="10639"/>
                  </a:lnTo>
                  <a:cubicBezTo>
                    <a:pt x="61172" y="10701"/>
                    <a:pt x="61069" y="10784"/>
                    <a:pt x="60966" y="10825"/>
                  </a:cubicBezTo>
                  <a:cubicBezTo>
                    <a:pt x="60925" y="10845"/>
                    <a:pt x="60884" y="10886"/>
                    <a:pt x="60843" y="10907"/>
                  </a:cubicBezTo>
                  <a:cubicBezTo>
                    <a:pt x="60801" y="10927"/>
                    <a:pt x="60780" y="10949"/>
                    <a:pt x="60739" y="10968"/>
                  </a:cubicBezTo>
                  <a:cubicBezTo>
                    <a:pt x="60678" y="10990"/>
                    <a:pt x="60656" y="11010"/>
                    <a:pt x="60636" y="11031"/>
                  </a:cubicBezTo>
                  <a:cubicBezTo>
                    <a:pt x="60616" y="11041"/>
                    <a:pt x="60595" y="11046"/>
                    <a:pt x="60569" y="11046"/>
                  </a:cubicBezTo>
                  <a:cubicBezTo>
                    <a:pt x="60544" y="11046"/>
                    <a:pt x="60513" y="11041"/>
                    <a:pt x="60471" y="11031"/>
                  </a:cubicBezTo>
                  <a:cubicBezTo>
                    <a:pt x="60429" y="11031"/>
                    <a:pt x="60377" y="11029"/>
                    <a:pt x="60317" y="11029"/>
                  </a:cubicBezTo>
                  <a:cubicBezTo>
                    <a:pt x="60202" y="11029"/>
                    <a:pt x="60057" y="11038"/>
                    <a:pt x="59894" y="11092"/>
                  </a:cubicBezTo>
                  <a:cubicBezTo>
                    <a:pt x="59812" y="11114"/>
                    <a:pt x="59729" y="11155"/>
                    <a:pt x="59625" y="11216"/>
                  </a:cubicBezTo>
                  <a:cubicBezTo>
                    <a:pt x="59523" y="11278"/>
                    <a:pt x="59441" y="11340"/>
                    <a:pt x="59378" y="11402"/>
                  </a:cubicBezTo>
                  <a:cubicBezTo>
                    <a:pt x="59276" y="11463"/>
                    <a:pt x="59193" y="11526"/>
                    <a:pt x="59131" y="11546"/>
                  </a:cubicBezTo>
                  <a:cubicBezTo>
                    <a:pt x="59070" y="11546"/>
                    <a:pt x="58946" y="11567"/>
                    <a:pt x="58801" y="11587"/>
                  </a:cubicBezTo>
                  <a:cubicBezTo>
                    <a:pt x="58512" y="11628"/>
                    <a:pt x="58182" y="11669"/>
                    <a:pt x="58080" y="11732"/>
                  </a:cubicBezTo>
                  <a:cubicBezTo>
                    <a:pt x="58058" y="11732"/>
                    <a:pt x="58058" y="11732"/>
                    <a:pt x="58058" y="11752"/>
                  </a:cubicBezTo>
                  <a:cubicBezTo>
                    <a:pt x="57935" y="11897"/>
                    <a:pt x="57894" y="11999"/>
                    <a:pt x="57935" y="12040"/>
                  </a:cubicBezTo>
                  <a:cubicBezTo>
                    <a:pt x="57935" y="12040"/>
                    <a:pt x="57956" y="12062"/>
                    <a:pt x="58017" y="12062"/>
                  </a:cubicBezTo>
                  <a:cubicBezTo>
                    <a:pt x="58058" y="12062"/>
                    <a:pt x="58223" y="12062"/>
                    <a:pt x="58265" y="12103"/>
                  </a:cubicBezTo>
                  <a:cubicBezTo>
                    <a:pt x="58286" y="12123"/>
                    <a:pt x="58286" y="12144"/>
                    <a:pt x="58245" y="12186"/>
                  </a:cubicBezTo>
                  <a:cubicBezTo>
                    <a:pt x="58182" y="12268"/>
                    <a:pt x="58080" y="12329"/>
                    <a:pt x="58039" y="12329"/>
                  </a:cubicBezTo>
                  <a:cubicBezTo>
                    <a:pt x="58017" y="12329"/>
                    <a:pt x="57997" y="12309"/>
                    <a:pt x="57976" y="12268"/>
                  </a:cubicBezTo>
                  <a:cubicBezTo>
                    <a:pt x="57956" y="12247"/>
                    <a:pt x="57935" y="12227"/>
                    <a:pt x="57894" y="12205"/>
                  </a:cubicBezTo>
                  <a:cubicBezTo>
                    <a:pt x="57791" y="12205"/>
                    <a:pt x="57646" y="12247"/>
                    <a:pt x="57461" y="12351"/>
                  </a:cubicBezTo>
                  <a:cubicBezTo>
                    <a:pt x="57400" y="12396"/>
                    <a:pt x="57326" y="12420"/>
                    <a:pt x="57267" y="12420"/>
                  </a:cubicBezTo>
                  <a:cubicBezTo>
                    <a:pt x="57248" y="12420"/>
                    <a:pt x="57229" y="12417"/>
                    <a:pt x="57214" y="12412"/>
                  </a:cubicBezTo>
                  <a:cubicBezTo>
                    <a:pt x="57151" y="12392"/>
                    <a:pt x="57110" y="12351"/>
                    <a:pt x="57110" y="12309"/>
                  </a:cubicBezTo>
                  <a:cubicBezTo>
                    <a:pt x="57110" y="12186"/>
                    <a:pt x="57090" y="12040"/>
                    <a:pt x="56925" y="11958"/>
                  </a:cubicBezTo>
                  <a:cubicBezTo>
                    <a:pt x="56863" y="11917"/>
                    <a:pt x="56843" y="11897"/>
                    <a:pt x="56843" y="11856"/>
                  </a:cubicBezTo>
                  <a:cubicBezTo>
                    <a:pt x="56843" y="11815"/>
                    <a:pt x="56884" y="11752"/>
                    <a:pt x="57008" y="11691"/>
                  </a:cubicBezTo>
                  <a:cubicBezTo>
                    <a:pt x="57151" y="11608"/>
                    <a:pt x="57151" y="11567"/>
                    <a:pt x="57151" y="11546"/>
                  </a:cubicBezTo>
                  <a:cubicBezTo>
                    <a:pt x="57151" y="11504"/>
                    <a:pt x="57151" y="11463"/>
                    <a:pt x="57214" y="11402"/>
                  </a:cubicBezTo>
                  <a:cubicBezTo>
                    <a:pt x="57338" y="11320"/>
                    <a:pt x="57296" y="11216"/>
                    <a:pt x="57234" y="11155"/>
                  </a:cubicBezTo>
                  <a:cubicBezTo>
                    <a:pt x="57172" y="11108"/>
                    <a:pt x="57098" y="11085"/>
                    <a:pt x="57022" y="11085"/>
                  </a:cubicBezTo>
                  <a:cubicBezTo>
                    <a:pt x="56996" y="11085"/>
                    <a:pt x="56971" y="11087"/>
                    <a:pt x="56945" y="11092"/>
                  </a:cubicBezTo>
                  <a:cubicBezTo>
                    <a:pt x="56884" y="11092"/>
                    <a:pt x="56863" y="11114"/>
                    <a:pt x="56821" y="11133"/>
                  </a:cubicBezTo>
                  <a:cubicBezTo>
                    <a:pt x="56739" y="11175"/>
                    <a:pt x="56698" y="11257"/>
                    <a:pt x="56637" y="11361"/>
                  </a:cubicBezTo>
                  <a:cubicBezTo>
                    <a:pt x="56615" y="11402"/>
                    <a:pt x="56574" y="11463"/>
                    <a:pt x="56533" y="11526"/>
                  </a:cubicBezTo>
                  <a:cubicBezTo>
                    <a:pt x="56472" y="11650"/>
                    <a:pt x="56492" y="11711"/>
                    <a:pt x="56513" y="11773"/>
                  </a:cubicBezTo>
                  <a:cubicBezTo>
                    <a:pt x="56533" y="11815"/>
                    <a:pt x="56533" y="11834"/>
                    <a:pt x="56472" y="11856"/>
                  </a:cubicBezTo>
                  <a:cubicBezTo>
                    <a:pt x="56389" y="11897"/>
                    <a:pt x="56327" y="11958"/>
                    <a:pt x="56224" y="12021"/>
                  </a:cubicBezTo>
                  <a:cubicBezTo>
                    <a:pt x="56101" y="12123"/>
                    <a:pt x="55936" y="12247"/>
                    <a:pt x="55688" y="12392"/>
                  </a:cubicBezTo>
                  <a:cubicBezTo>
                    <a:pt x="55688" y="12392"/>
                    <a:pt x="55667" y="12412"/>
                    <a:pt x="55647" y="12412"/>
                  </a:cubicBezTo>
                  <a:cubicBezTo>
                    <a:pt x="55255" y="12659"/>
                    <a:pt x="55131" y="12804"/>
                    <a:pt x="55070" y="13030"/>
                  </a:cubicBezTo>
                  <a:cubicBezTo>
                    <a:pt x="55029" y="13154"/>
                    <a:pt x="54946" y="13236"/>
                    <a:pt x="54864" y="13319"/>
                  </a:cubicBezTo>
                  <a:cubicBezTo>
                    <a:pt x="54801" y="13381"/>
                    <a:pt x="54740" y="13442"/>
                    <a:pt x="54699" y="13525"/>
                  </a:cubicBezTo>
                  <a:cubicBezTo>
                    <a:pt x="54657" y="13607"/>
                    <a:pt x="54575" y="13711"/>
                    <a:pt x="54493" y="13814"/>
                  </a:cubicBezTo>
                  <a:cubicBezTo>
                    <a:pt x="54389" y="13937"/>
                    <a:pt x="54286" y="14082"/>
                    <a:pt x="54286" y="14143"/>
                  </a:cubicBezTo>
                  <a:cubicBezTo>
                    <a:pt x="54265" y="14165"/>
                    <a:pt x="54265" y="14226"/>
                    <a:pt x="54265" y="14308"/>
                  </a:cubicBezTo>
                  <a:cubicBezTo>
                    <a:pt x="54245" y="14432"/>
                    <a:pt x="54245" y="14660"/>
                    <a:pt x="54182" y="14701"/>
                  </a:cubicBezTo>
                  <a:cubicBezTo>
                    <a:pt x="54166" y="14706"/>
                    <a:pt x="54134" y="14709"/>
                    <a:pt x="54091" y="14709"/>
                  </a:cubicBezTo>
                  <a:cubicBezTo>
                    <a:pt x="53974" y="14709"/>
                    <a:pt x="53778" y="14690"/>
                    <a:pt x="53627" y="14660"/>
                  </a:cubicBezTo>
                  <a:cubicBezTo>
                    <a:pt x="53503" y="14638"/>
                    <a:pt x="53481" y="14618"/>
                    <a:pt x="53481" y="14618"/>
                  </a:cubicBezTo>
                  <a:cubicBezTo>
                    <a:pt x="53462" y="14577"/>
                    <a:pt x="53481" y="14577"/>
                    <a:pt x="53523" y="14536"/>
                  </a:cubicBezTo>
                  <a:cubicBezTo>
                    <a:pt x="53585" y="14515"/>
                    <a:pt x="53646" y="14454"/>
                    <a:pt x="53627" y="14371"/>
                  </a:cubicBezTo>
                  <a:cubicBezTo>
                    <a:pt x="53605" y="14308"/>
                    <a:pt x="53544" y="14247"/>
                    <a:pt x="53503" y="14206"/>
                  </a:cubicBezTo>
                  <a:cubicBezTo>
                    <a:pt x="53462" y="14165"/>
                    <a:pt x="53399" y="14124"/>
                    <a:pt x="53440" y="14041"/>
                  </a:cubicBezTo>
                  <a:cubicBezTo>
                    <a:pt x="53462" y="14000"/>
                    <a:pt x="53544" y="13917"/>
                    <a:pt x="53605" y="13835"/>
                  </a:cubicBezTo>
                  <a:cubicBezTo>
                    <a:pt x="53709" y="13753"/>
                    <a:pt x="53792" y="13670"/>
                    <a:pt x="53792" y="13607"/>
                  </a:cubicBezTo>
                  <a:cubicBezTo>
                    <a:pt x="53770" y="13588"/>
                    <a:pt x="53750" y="13566"/>
                    <a:pt x="53709" y="13546"/>
                  </a:cubicBezTo>
                  <a:cubicBezTo>
                    <a:pt x="53644" y="13507"/>
                    <a:pt x="53546" y="13492"/>
                    <a:pt x="53446" y="13492"/>
                  </a:cubicBezTo>
                  <a:cubicBezTo>
                    <a:pt x="53388" y="13492"/>
                    <a:pt x="53329" y="13497"/>
                    <a:pt x="53275" y="13505"/>
                  </a:cubicBezTo>
                  <a:cubicBezTo>
                    <a:pt x="53193" y="13505"/>
                    <a:pt x="53173" y="13484"/>
                    <a:pt x="53132" y="13442"/>
                  </a:cubicBezTo>
                  <a:cubicBezTo>
                    <a:pt x="53114" y="13426"/>
                    <a:pt x="53098" y="13396"/>
                    <a:pt x="53059" y="13396"/>
                  </a:cubicBezTo>
                  <a:cubicBezTo>
                    <a:pt x="53050" y="13396"/>
                    <a:pt x="53040" y="13398"/>
                    <a:pt x="53028" y="13401"/>
                  </a:cubicBezTo>
                  <a:cubicBezTo>
                    <a:pt x="52987" y="13401"/>
                    <a:pt x="52761" y="13340"/>
                    <a:pt x="52678" y="13278"/>
                  </a:cubicBezTo>
                  <a:lnTo>
                    <a:pt x="52637" y="13236"/>
                  </a:lnTo>
                  <a:cubicBezTo>
                    <a:pt x="52657" y="13216"/>
                    <a:pt x="52678" y="13195"/>
                    <a:pt x="52719" y="13175"/>
                  </a:cubicBezTo>
                  <a:cubicBezTo>
                    <a:pt x="52739" y="13175"/>
                    <a:pt x="52761" y="13154"/>
                    <a:pt x="52780" y="13154"/>
                  </a:cubicBezTo>
                  <a:cubicBezTo>
                    <a:pt x="52822" y="13134"/>
                    <a:pt x="52863" y="13093"/>
                    <a:pt x="52843" y="13052"/>
                  </a:cubicBezTo>
                  <a:cubicBezTo>
                    <a:pt x="52822" y="12989"/>
                    <a:pt x="52761" y="12948"/>
                    <a:pt x="52678" y="12928"/>
                  </a:cubicBezTo>
                  <a:cubicBezTo>
                    <a:pt x="52588" y="12902"/>
                    <a:pt x="52482" y="12884"/>
                    <a:pt x="52380" y="12884"/>
                  </a:cubicBezTo>
                  <a:cubicBezTo>
                    <a:pt x="52319" y="12884"/>
                    <a:pt x="52258" y="12891"/>
                    <a:pt x="52203" y="12906"/>
                  </a:cubicBezTo>
                  <a:cubicBezTo>
                    <a:pt x="52183" y="12906"/>
                    <a:pt x="52142" y="12928"/>
                    <a:pt x="52101" y="12928"/>
                  </a:cubicBezTo>
                  <a:cubicBezTo>
                    <a:pt x="51929" y="12970"/>
                    <a:pt x="51698" y="13033"/>
                    <a:pt x="51463" y="13033"/>
                  </a:cubicBezTo>
                  <a:cubicBezTo>
                    <a:pt x="51359" y="13033"/>
                    <a:pt x="51254" y="13021"/>
                    <a:pt x="51153" y="12989"/>
                  </a:cubicBezTo>
                  <a:cubicBezTo>
                    <a:pt x="50864" y="12887"/>
                    <a:pt x="50575" y="12845"/>
                    <a:pt x="50369" y="12824"/>
                  </a:cubicBezTo>
                  <a:cubicBezTo>
                    <a:pt x="50306" y="12804"/>
                    <a:pt x="50245" y="12804"/>
                    <a:pt x="50183" y="12783"/>
                  </a:cubicBezTo>
                  <a:cubicBezTo>
                    <a:pt x="50163" y="12783"/>
                    <a:pt x="50122" y="12783"/>
                    <a:pt x="50100" y="12763"/>
                  </a:cubicBezTo>
                  <a:cubicBezTo>
                    <a:pt x="50018" y="12752"/>
                    <a:pt x="49930" y="12737"/>
                    <a:pt x="49848" y="12737"/>
                  </a:cubicBezTo>
                  <a:cubicBezTo>
                    <a:pt x="49766" y="12737"/>
                    <a:pt x="49689" y="12752"/>
                    <a:pt x="49627" y="12804"/>
                  </a:cubicBezTo>
                  <a:cubicBezTo>
                    <a:pt x="49544" y="12865"/>
                    <a:pt x="49152" y="13113"/>
                    <a:pt x="48926" y="13258"/>
                  </a:cubicBezTo>
                  <a:cubicBezTo>
                    <a:pt x="48885" y="13278"/>
                    <a:pt x="48822" y="13299"/>
                    <a:pt x="48802" y="13319"/>
                  </a:cubicBezTo>
                  <a:cubicBezTo>
                    <a:pt x="48781" y="13319"/>
                    <a:pt x="48781" y="13340"/>
                    <a:pt x="48761" y="13340"/>
                  </a:cubicBezTo>
                  <a:cubicBezTo>
                    <a:pt x="48616" y="13423"/>
                    <a:pt x="48307" y="13711"/>
                    <a:pt x="48410" y="13794"/>
                  </a:cubicBezTo>
                  <a:cubicBezTo>
                    <a:pt x="48510" y="13853"/>
                    <a:pt x="49015" y="14125"/>
                    <a:pt x="49383" y="14125"/>
                  </a:cubicBezTo>
                  <a:cubicBezTo>
                    <a:pt x="49396" y="14125"/>
                    <a:pt x="49408" y="14124"/>
                    <a:pt x="49421" y="14124"/>
                  </a:cubicBezTo>
                  <a:cubicBezTo>
                    <a:pt x="49462" y="14124"/>
                    <a:pt x="49535" y="14120"/>
                    <a:pt x="49611" y="14120"/>
                  </a:cubicBezTo>
                  <a:cubicBezTo>
                    <a:pt x="49723" y="14120"/>
                    <a:pt x="49845" y="14128"/>
                    <a:pt x="49894" y="14165"/>
                  </a:cubicBezTo>
                  <a:cubicBezTo>
                    <a:pt x="49894" y="14185"/>
                    <a:pt x="49916" y="14185"/>
                    <a:pt x="49894" y="14226"/>
                  </a:cubicBezTo>
                  <a:cubicBezTo>
                    <a:pt x="49812" y="14330"/>
                    <a:pt x="49770" y="14638"/>
                    <a:pt x="50039" y="14762"/>
                  </a:cubicBezTo>
                  <a:cubicBezTo>
                    <a:pt x="50163" y="14803"/>
                    <a:pt x="50287" y="14844"/>
                    <a:pt x="50369" y="14866"/>
                  </a:cubicBezTo>
                  <a:cubicBezTo>
                    <a:pt x="50493" y="14907"/>
                    <a:pt x="50575" y="14927"/>
                    <a:pt x="50636" y="14968"/>
                  </a:cubicBezTo>
                  <a:lnTo>
                    <a:pt x="50678" y="15009"/>
                  </a:lnTo>
                  <a:cubicBezTo>
                    <a:pt x="50801" y="15092"/>
                    <a:pt x="50946" y="15196"/>
                    <a:pt x="51090" y="15237"/>
                  </a:cubicBezTo>
                  <a:cubicBezTo>
                    <a:pt x="51153" y="15257"/>
                    <a:pt x="51235" y="15319"/>
                    <a:pt x="51317" y="15380"/>
                  </a:cubicBezTo>
                  <a:cubicBezTo>
                    <a:pt x="51379" y="15422"/>
                    <a:pt x="51461" y="15484"/>
                    <a:pt x="51524" y="15504"/>
                  </a:cubicBezTo>
                  <a:cubicBezTo>
                    <a:pt x="51647" y="15567"/>
                    <a:pt x="51585" y="15814"/>
                    <a:pt x="51565" y="15897"/>
                  </a:cubicBezTo>
                  <a:lnTo>
                    <a:pt x="51543" y="15938"/>
                  </a:lnTo>
                  <a:cubicBezTo>
                    <a:pt x="51543" y="15979"/>
                    <a:pt x="51565" y="16020"/>
                    <a:pt x="51626" y="16040"/>
                  </a:cubicBezTo>
                  <a:cubicBezTo>
                    <a:pt x="51647" y="16051"/>
                    <a:pt x="51673" y="16056"/>
                    <a:pt x="51701" y="16056"/>
                  </a:cubicBezTo>
                  <a:cubicBezTo>
                    <a:pt x="51729" y="16056"/>
                    <a:pt x="51760" y="16051"/>
                    <a:pt x="51791" y="16040"/>
                  </a:cubicBezTo>
                  <a:cubicBezTo>
                    <a:pt x="51808" y="16032"/>
                    <a:pt x="51835" y="16027"/>
                    <a:pt x="51869" y="16027"/>
                  </a:cubicBezTo>
                  <a:cubicBezTo>
                    <a:pt x="51917" y="16027"/>
                    <a:pt x="51978" y="16037"/>
                    <a:pt x="52038" y="16062"/>
                  </a:cubicBezTo>
                  <a:cubicBezTo>
                    <a:pt x="52121" y="16081"/>
                    <a:pt x="52162" y="16103"/>
                    <a:pt x="52162" y="16123"/>
                  </a:cubicBezTo>
                  <a:cubicBezTo>
                    <a:pt x="52183" y="16185"/>
                    <a:pt x="52244" y="16227"/>
                    <a:pt x="52348" y="16246"/>
                  </a:cubicBezTo>
                  <a:cubicBezTo>
                    <a:pt x="52409" y="16246"/>
                    <a:pt x="52472" y="16246"/>
                    <a:pt x="52513" y="16227"/>
                  </a:cubicBezTo>
                  <a:cubicBezTo>
                    <a:pt x="52555" y="16205"/>
                    <a:pt x="52616" y="16205"/>
                    <a:pt x="52678" y="16205"/>
                  </a:cubicBezTo>
                  <a:cubicBezTo>
                    <a:pt x="52761" y="16205"/>
                    <a:pt x="52822" y="16205"/>
                    <a:pt x="52884" y="16185"/>
                  </a:cubicBezTo>
                  <a:cubicBezTo>
                    <a:pt x="52905" y="16175"/>
                    <a:pt x="52920" y="16169"/>
                    <a:pt x="52936" y="16169"/>
                  </a:cubicBezTo>
                  <a:cubicBezTo>
                    <a:pt x="52951" y="16169"/>
                    <a:pt x="52966" y="16175"/>
                    <a:pt x="52987" y="16185"/>
                  </a:cubicBezTo>
                  <a:cubicBezTo>
                    <a:pt x="53028" y="16185"/>
                    <a:pt x="53069" y="16205"/>
                    <a:pt x="53152" y="16205"/>
                  </a:cubicBezTo>
                  <a:cubicBezTo>
                    <a:pt x="53170" y="16199"/>
                    <a:pt x="53186" y="16197"/>
                    <a:pt x="53202" y="16197"/>
                  </a:cubicBezTo>
                  <a:cubicBezTo>
                    <a:pt x="53240" y="16197"/>
                    <a:pt x="53273" y="16211"/>
                    <a:pt x="53317" y="16227"/>
                  </a:cubicBezTo>
                  <a:cubicBezTo>
                    <a:pt x="53361" y="16241"/>
                    <a:pt x="53404" y="16255"/>
                    <a:pt x="53462" y="16255"/>
                  </a:cubicBezTo>
                  <a:cubicBezTo>
                    <a:pt x="53487" y="16255"/>
                    <a:pt x="53513" y="16253"/>
                    <a:pt x="53544" y="16246"/>
                  </a:cubicBezTo>
                  <a:lnTo>
                    <a:pt x="53585" y="16246"/>
                  </a:lnTo>
                  <a:cubicBezTo>
                    <a:pt x="53669" y="16230"/>
                    <a:pt x="53766" y="16200"/>
                    <a:pt x="53822" y="16200"/>
                  </a:cubicBezTo>
                  <a:cubicBezTo>
                    <a:pt x="53834" y="16200"/>
                    <a:pt x="53845" y="16201"/>
                    <a:pt x="53853" y="16205"/>
                  </a:cubicBezTo>
                  <a:cubicBezTo>
                    <a:pt x="53874" y="16205"/>
                    <a:pt x="53874" y="16205"/>
                    <a:pt x="53874" y="16227"/>
                  </a:cubicBezTo>
                  <a:cubicBezTo>
                    <a:pt x="53894" y="16246"/>
                    <a:pt x="53915" y="16288"/>
                    <a:pt x="53956" y="16288"/>
                  </a:cubicBezTo>
                  <a:cubicBezTo>
                    <a:pt x="53975" y="16294"/>
                    <a:pt x="53991" y="16297"/>
                    <a:pt x="54006" y="16297"/>
                  </a:cubicBezTo>
                  <a:cubicBezTo>
                    <a:pt x="54042" y="16297"/>
                    <a:pt x="54071" y="16282"/>
                    <a:pt x="54100" y="16268"/>
                  </a:cubicBezTo>
                  <a:cubicBezTo>
                    <a:pt x="54121" y="16246"/>
                    <a:pt x="54141" y="16246"/>
                    <a:pt x="54141" y="16227"/>
                  </a:cubicBezTo>
                  <a:cubicBezTo>
                    <a:pt x="54204" y="16205"/>
                    <a:pt x="54224" y="16205"/>
                    <a:pt x="54265" y="16205"/>
                  </a:cubicBezTo>
                  <a:cubicBezTo>
                    <a:pt x="54306" y="16205"/>
                    <a:pt x="54369" y="16205"/>
                    <a:pt x="54471" y="16144"/>
                  </a:cubicBezTo>
                  <a:cubicBezTo>
                    <a:pt x="54575" y="16081"/>
                    <a:pt x="54554" y="16020"/>
                    <a:pt x="54554" y="15979"/>
                  </a:cubicBezTo>
                  <a:cubicBezTo>
                    <a:pt x="54554" y="15958"/>
                    <a:pt x="54534" y="15958"/>
                    <a:pt x="54554" y="15958"/>
                  </a:cubicBezTo>
                  <a:cubicBezTo>
                    <a:pt x="54575" y="15938"/>
                    <a:pt x="54595" y="15938"/>
                    <a:pt x="54616" y="15938"/>
                  </a:cubicBezTo>
                  <a:cubicBezTo>
                    <a:pt x="54781" y="15917"/>
                    <a:pt x="54864" y="15875"/>
                    <a:pt x="54905" y="15855"/>
                  </a:cubicBezTo>
                  <a:cubicBezTo>
                    <a:pt x="54966" y="15834"/>
                    <a:pt x="54966" y="15793"/>
                    <a:pt x="54925" y="15773"/>
                  </a:cubicBezTo>
                  <a:cubicBezTo>
                    <a:pt x="54883" y="15732"/>
                    <a:pt x="54905" y="15669"/>
                    <a:pt x="54966" y="15628"/>
                  </a:cubicBezTo>
                  <a:cubicBezTo>
                    <a:pt x="54987" y="15608"/>
                    <a:pt x="55029" y="15608"/>
                    <a:pt x="55070" y="15608"/>
                  </a:cubicBezTo>
                  <a:cubicBezTo>
                    <a:pt x="55131" y="15628"/>
                    <a:pt x="55172" y="15669"/>
                    <a:pt x="55194" y="15691"/>
                  </a:cubicBezTo>
                  <a:cubicBezTo>
                    <a:pt x="55213" y="15752"/>
                    <a:pt x="55152" y="15793"/>
                    <a:pt x="55048" y="15834"/>
                  </a:cubicBezTo>
                  <a:cubicBezTo>
                    <a:pt x="55007" y="15834"/>
                    <a:pt x="54987" y="15855"/>
                    <a:pt x="54966" y="15855"/>
                  </a:cubicBezTo>
                  <a:cubicBezTo>
                    <a:pt x="54905" y="15897"/>
                    <a:pt x="54905" y="15938"/>
                    <a:pt x="54883" y="15958"/>
                  </a:cubicBezTo>
                  <a:cubicBezTo>
                    <a:pt x="54883" y="16020"/>
                    <a:pt x="54864" y="16062"/>
                    <a:pt x="54781" y="16103"/>
                  </a:cubicBezTo>
                  <a:lnTo>
                    <a:pt x="54781" y="16123"/>
                  </a:lnTo>
                  <a:cubicBezTo>
                    <a:pt x="54699" y="16164"/>
                    <a:pt x="54595" y="16205"/>
                    <a:pt x="54512" y="16227"/>
                  </a:cubicBezTo>
                  <a:cubicBezTo>
                    <a:pt x="54430" y="16246"/>
                    <a:pt x="54347" y="16288"/>
                    <a:pt x="54286" y="16309"/>
                  </a:cubicBezTo>
                  <a:cubicBezTo>
                    <a:pt x="54245" y="16350"/>
                    <a:pt x="54224" y="16370"/>
                    <a:pt x="54204" y="16411"/>
                  </a:cubicBezTo>
                  <a:cubicBezTo>
                    <a:pt x="54163" y="16474"/>
                    <a:pt x="54100" y="16576"/>
                    <a:pt x="53998" y="16639"/>
                  </a:cubicBezTo>
                  <a:cubicBezTo>
                    <a:pt x="53976" y="16639"/>
                    <a:pt x="53935" y="16659"/>
                    <a:pt x="53915" y="16659"/>
                  </a:cubicBezTo>
                  <a:cubicBezTo>
                    <a:pt x="53894" y="16659"/>
                    <a:pt x="53874" y="16659"/>
                    <a:pt x="53833" y="16639"/>
                  </a:cubicBezTo>
                  <a:cubicBezTo>
                    <a:pt x="53769" y="16593"/>
                    <a:pt x="53685" y="16576"/>
                    <a:pt x="53587" y="16576"/>
                  </a:cubicBezTo>
                  <a:cubicBezTo>
                    <a:pt x="53462" y="16576"/>
                    <a:pt x="53313" y="16604"/>
                    <a:pt x="53152" y="16639"/>
                  </a:cubicBezTo>
                  <a:cubicBezTo>
                    <a:pt x="53110" y="16639"/>
                    <a:pt x="53069" y="16659"/>
                    <a:pt x="53028" y="16659"/>
                  </a:cubicBezTo>
                  <a:cubicBezTo>
                    <a:pt x="52987" y="16659"/>
                    <a:pt x="52945" y="16680"/>
                    <a:pt x="52904" y="16680"/>
                  </a:cubicBezTo>
                  <a:cubicBezTo>
                    <a:pt x="52748" y="16706"/>
                    <a:pt x="52625" y="16732"/>
                    <a:pt x="52535" y="16732"/>
                  </a:cubicBezTo>
                  <a:cubicBezTo>
                    <a:pt x="52482" y="16732"/>
                    <a:pt x="52440" y="16723"/>
                    <a:pt x="52409" y="16700"/>
                  </a:cubicBezTo>
                  <a:cubicBezTo>
                    <a:pt x="52359" y="16663"/>
                    <a:pt x="52279" y="16656"/>
                    <a:pt x="52182" y="16656"/>
                  </a:cubicBezTo>
                  <a:cubicBezTo>
                    <a:pt x="52120" y="16656"/>
                    <a:pt x="52050" y="16659"/>
                    <a:pt x="51977" y="16659"/>
                  </a:cubicBezTo>
                  <a:cubicBezTo>
                    <a:pt x="51771" y="16659"/>
                    <a:pt x="51524" y="16659"/>
                    <a:pt x="51482" y="16598"/>
                  </a:cubicBezTo>
                  <a:cubicBezTo>
                    <a:pt x="51379" y="16433"/>
                    <a:pt x="51172" y="16164"/>
                    <a:pt x="50905" y="16164"/>
                  </a:cubicBezTo>
                  <a:cubicBezTo>
                    <a:pt x="50699" y="16164"/>
                    <a:pt x="50348" y="16309"/>
                    <a:pt x="50122" y="16411"/>
                  </a:cubicBezTo>
                  <a:cubicBezTo>
                    <a:pt x="50080" y="16433"/>
                    <a:pt x="50018" y="16453"/>
                    <a:pt x="49998" y="16474"/>
                  </a:cubicBezTo>
                  <a:cubicBezTo>
                    <a:pt x="49874" y="16515"/>
                    <a:pt x="49833" y="16617"/>
                    <a:pt x="49874" y="16763"/>
                  </a:cubicBezTo>
                  <a:lnTo>
                    <a:pt x="49874" y="16865"/>
                  </a:lnTo>
                  <a:cubicBezTo>
                    <a:pt x="49853" y="16947"/>
                    <a:pt x="49833" y="17030"/>
                    <a:pt x="49935" y="17071"/>
                  </a:cubicBezTo>
                  <a:cubicBezTo>
                    <a:pt x="50018" y="17112"/>
                    <a:pt x="50122" y="17134"/>
                    <a:pt x="50224" y="17154"/>
                  </a:cubicBezTo>
                  <a:cubicBezTo>
                    <a:pt x="50287" y="17154"/>
                    <a:pt x="50389" y="17175"/>
                    <a:pt x="50389" y="17195"/>
                  </a:cubicBezTo>
                  <a:cubicBezTo>
                    <a:pt x="50389" y="17216"/>
                    <a:pt x="50410" y="17236"/>
                    <a:pt x="50430" y="17277"/>
                  </a:cubicBezTo>
                  <a:cubicBezTo>
                    <a:pt x="50471" y="17318"/>
                    <a:pt x="50534" y="17401"/>
                    <a:pt x="50471" y="17483"/>
                  </a:cubicBezTo>
                  <a:cubicBezTo>
                    <a:pt x="50410" y="17546"/>
                    <a:pt x="50245" y="17690"/>
                    <a:pt x="50122" y="17752"/>
                  </a:cubicBezTo>
                  <a:cubicBezTo>
                    <a:pt x="50080" y="17772"/>
                    <a:pt x="50059" y="17772"/>
                    <a:pt x="50039" y="17793"/>
                  </a:cubicBezTo>
                  <a:cubicBezTo>
                    <a:pt x="50059" y="17772"/>
                    <a:pt x="50100" y="17711"/>
                    <a:pt x="50122" y="17690"/>
                  </a:cubicBezTo>
                  <a:cubicBezTo>
                    <a:pt x="50224" y="17546"/>
                    <a:pt x="50369" y="17360"/>
                    <a:pt x="50224" y="17277"/>
                  </a:cubicBezTo>
                  <a:cubicBezTo>
                    <a:pt x="50149" y="17240"/>
                    <a:pt x="50067" y="17233"/>
                    <a:pt x="49990" y="17233"/>
                  </a:cubicBezTo>
                  <a:cubicBezTo>
                    <a:pt x="49941" y="17233"/>
                    <a:pt x="49894" y="17236"/>
                    <a:pt x="49853" y="17236"/>
                  </a:cubicBezTo>
                  <a:cubicBezTo>
                    <a:pt x="49801" y="17245"/>
                    <a:pt x="49764" y="17250"/>
                    <a:pt x="49736" y="17250"/>
                  </a:cubicBezTo>
                  <a:cubicBezTo>
                    <a:pt x="49698" y="17250"/>
                    <a:pt x="49680" y="17240"/>
                    <a:pt x="49668" y="17216"/>
                  </a:cubicBezTo>
                  <a:cubicBezTo>
                    <a:pt x="49647" y="17154"/>
                    <a:pt x="49605" y="17112"/>
                    <a:pt x="49564" y="17093"/>
                  </a:cubicBezTo>
                  <a:cubicBezTo>
                    <a:pt x="49503" y="17030"/>
                    <a:pt x="49441" y="16989"/>
                    <a:pt x="49482" y="16928"/>
                  </a:cubicBezTo>
                  <a:cubicBezTo>
                    <a:pt x="49503" y="16906"/>
                    <a:pt x="49523" y="16865"/>
                    <a:pt x="49544" y="16845"/>
                  </a:cubicBezTo>
                  <a:cubicBezTo>
                    <a:pt x="49627" y="16680"/>
                    <a:pt x="49792" y="16392"/>
                    <a:pt x="49998" y="16268"/>
                  </a:cubicBezTo>
                  <a:cubicBezTo>
                    <a:pt x="50018" y="16268"/>
                    <a:pt x="50039" y="16246"/>
                    <a:pt x="50059" y="16246"/>
                  </a:cubicBezTo>
                  <a:cubicBezTo>
                    <a:pt x="50183" y="16205"/>
                    <a:pt x="50306" y="16164"/>
                    <a:pt x="50410" y="16144"/>
                  </a:cubicBezTo>
                  <a:cubicBezTo>
                    <a:pt x="50554" y="16081"/>
                    <a:pt x="50699" y="16040"/>
                    <a:pt x="50719" y="15999"/>
                  </a:cubicBezTo>
                  <a:lnTo>
                    <a:pt x="50781" y="15938"/>
                  </a:lnTo>
                  <a:cubicBezTo>
                    <a:pt x="50801" y="15938"/>
                    <a:pt x="50842" y="15917"/>
                    <a:pt x="50864" y="15917"/>
                  </a:cubicBezTo>
                  <a:cubicBezTo>
                    <a:pt x="50905" y="15897"/>
                    <a:pt x="50925" y="15875"/>
                    <a:pt x="50946" y="15855"/>
                  </a:cubicBezTo>
                  <a:cubicBezTo>
                    <a:pt x="50988" y="15834"/>
                    <a:pt x="51049" y="15793"/>
                    <a:pt x="51029" y="15752"/>
                  </a:cubicBezTo>
                  <a:cubicBezTo>
                    <a:pt x="51007" y="15691"/>
                    <a:pt x="50925" y="15649"/>
                    <a:pt x="50842" y="15608"/>
                  </a:cubicBezTo>
                  <a:cubicBezTo>
                    <a:pt x="50760" y="15587"/>
                    <a:pt x="50658" y="15545"/>
                    <a:pt x="50575" y="15463"/>
                  </a:cubicBezTo>
                  <a:cubicBezTo>
                    <a:pt x="50471" y="15361"/>
                    <a:pt x="50183" y="15319"/>
                    <a:pt x="49916" y="15278"/>
                  </a:cubicBezTo>
                  <a:cubicBezTo>
                    <a:pt x="49751" y="15237"/>
                    <a:pt x="49564" y="15216"/>
                    <a:pt x="49523" y="15174"/>
                  </a:cubicBezTo>
                  <a:cubicBezTo>
                    <a:pt x="49462" y="15072"/>
                    <a:pt x="49399" y="14597"/>
                    <a:pt x="49421" y="14515"/>
                  </a:cubicBezTo>
                  <a:cubicBezTo>
                    <a:pt x="49421" y="14495"/>
                    <a:pt x="49421" y="14473"/>
                    <a:pt x="49399" y="14454"/>
                  </a:cubicBezTo>
                  <a:cubicBezTo>
                    <a:pt x="49386" y="14446"/>
                    <a:pt x="49367" y="14444"/>
                    <a:pt x="49345" y="14444"/>
                  </a:cubicBezTo>
                  <a:cubicBezTo>
                    <a:pt x="49301" y="14444"/>
                    <a:pt x="49241" y="14454"/>
                    <a:pt x="49173" y="14454"/>
                  </a:cubicBezTo>
                  <a:cubicBezTo>
                    <a:pt x="49091" y="14454"/>
                    <a:pt x="48987" y="14454"/>
                    <a:pt x="48946" y="14432"/>
                  </a:cubicBezTo>
                  <a:cubicBezTo>
                    <a:pt x="48923" y="14421"/>
                    <a:pt x="48897" y="14415"/>
                    <a:pt x="48867" y="14415"/>
                  </a:cubicBezTo>
                  <a:cubicBezTo>
                    <a:pt x="48791" y="14415"/>
                    <a:pt x="48694" y="14450"/>
                    <a:pt x="48575" y="14495"/>
                  </a:cubicBezTo>
                  <a:cubicBezTo>
                    <a:pt x="48432" y="14530"/>
                    <a:pt x="48289" y="14581"/>
                    <a:pt x="48146" y="14581"/>
                  </a:cubicBezTo>
                  <a:cubicBezTo>
                    <a:pt x="48124" y="14581"/>
                    <a:pt x="48102" y="14580"/>
                    <a:pt x="48080" y="14577"/>
                  </a:cubicBezTo>
                  <a:cubicBezTo>
                    <a:pt x="47791" y="14556"/>
                    <a:pt x="47524" y="14432"/>
                    <a:pt x="47524" y="14391"/>
                  </a:cubicBezTo>
                  <a:cubicBezTo>
                    <a:pt x="47502" y="14350"/>
                    <a:pt x="47441" y="14289"/>
                    <a:pt x="47359" y="14289"/>
                  </a:cubicBezTo>
                  <a:cubicBezTo>
                    <a:pt x="47338" y="14283"/>
                    <a:pt x="47319" y="14280"/>
                    <a:pt x="47300" y="14280"/>
                  </a:cubicBezTo>
                  <a:cubicBezTo>
                    <a:pt x="47245" y="14280"/>
                    <a:pt x="47198" y="14304"/>
                    <a:pt x="47153" y="14350"/>
                  </a:cubicBezTo>
                  <a:cubicBezTo>
                    <a:pt x="47090" y="14412"/>
                    <a:pt x="47090" y="14515"/>
                    <a:pt x="47173" y="14618"/>
                  </a:cubicBezTo>
                  <a:cubicBezTo>
                    <a:pt x="47255" y="14721"/>
                    <a:pt x="47400" y="14803"/>
                    <a:pt x="47544" y="14825"/>
                  </a:cubicBezTo>
                  <a:cubicBezTo>
                    <a:pt x="47915" y="14866"/>
                    <a:pt x="48101" y="14927"/>
                    <a:pt x="48080" y="14990"/>
                  </a:cubicBezTo>
                  <a:cubicBezTo>
                    <a:pt x="48080" y="15051"/>
                    <a:pt x="48162" y="15072"/>
                    <a:pt x="48225" y="15092"/>
                  </a:cubicBezTo>
                  <a:cubicBezTo>
                    <a:pt x="48286" y="15113"/>
                    <a:pt x="48349" y="15133"/>
                    <a:pt x="48368" y="15196"/>
                  </a:cubicBezTo>
                  <a:cubicBezTo>
                    <a:pt x="48368" y="15216"/>
                    <a:pt x="48307" y="15257"/>
                    <a:pt x="48225" y="15319"/>
                  </a:cubicBezTo>
                  <a:cubicBezTo>
                    <a:pt x="48162" y="15339"/>
                    <a:pt x="48101" y="15380"/>
                    <a:pt x="48039" y="15422"/>
                  </a:cubicBezTo>
                  <a:cubicBezTo>
                    <a:pt x="47978" y="15443"/>
                    <a:pt x="47915" y="15484"/>
                    <a:pt x="47854" y="15504"/>
                  </a:cubicBezTo>
                  <a:cubicBezTo>
                    <a:pt x="47730" y="15587"/>
                    <a:pt x="47667" y="15628"/>
                    <a:pt x="47648" y="15669"/>
                  </a:cubicBezTo>
                  <a:cubicBezTo>
                    <a:pt x="47626" y="15732"/>
                    <a:pt x="47585" y="15793"/>
                    <a:pt x="47565" y="15855"/>
                  </a:cubicBezTo>
                  <a:cubicBezTo>
                    <a:pt x="47524" y="15958"/>
                    <a:pt x="47483" y="16081"/>
                    <a:pt x="47400" y="16123"/>
                  </a:cubicBezTo>
                  <a:cubicBezTo>
                    <a:pt x="47318" y="16164"/>
                    <a:pt x="47235" y="16185"/>
                    <a:pt x="47214" y="16185"/>
                  </a:cubicBezTo>
                  <a:cubicBezTo>
                    <a:pt x="47214" y="16185"/>
                    <a:pt x="47194" y="16164"/>
                    <a:pt x="47235" y="16103"/>
                  </a:cubicBezTo>
                  <a:cubicBezTo>
                    <a:pt x="47277" y="16062"/>
                    <a:pt x="47277" y="16020"/>
                    <a:pt x="47255" y="15979"/>
                  </a:cubicBezTo>
                  <a:cubicBezTo>
                    <a:pt x="47255" y="15938"/>
                    <a:pt x="47235" y="15875"/>
                    <a:pt x="47420" y="15732"/>
                  </a:cubicBezTo>
                  <a:cubicBezTo>
                    <a:pt x="47667" y="15545"/>
                    <a:pt x="47709" y="15278"/>
                    <a:pt x="47648" y="15155"/>
                  </a:cubicBezTo>
                  <a:cubicBezTo>
                    <a:pt x="47626" y="15113"/>
                    <a:pt x="47585" y="15092"/>
                    <a:pt x="47544" y="15092"/>
                  </a:cubicBezTo>
                  <a:cubicBezTo>
                    <a:pt x="47510" y="15087"/>
                    <a:pt x="47473" y="15085"/>
                    <a:pt x="47434" y="15085"/>
                  </a:cubicBezTo>
                  <a:cubicBezTo>
                    <a:pt x="47307" y="15085"/>
                    <a:pt x="47160" y="15111"/>
                    <a:pt x="47049" y="15174"/>
                  </a:cubicBezTo>
                  <a:cubicBezTo>
                    <a:pt x="46966" y="15216"/>
                    <a:pt x="46925" y="15257"/>
                    <a:pt x="46905" y="15319"/>
                  </a:cubicBezTo>
                  <a:cubicBezTo>
                    <a:pt x="46884" y="15380"/>
                    <a:pt x="46823" y="15443"/>
                    <a:pt x="46740" y="15484"/>
                  </a:cubicBezTo>
                  <a:cubicBezTo>
                    <a:pt x="46617" y="15567"/>
                    <a:pt x="46534" y="15567"/>
                    <a:pt x="46513" y="15567"/>
                  </a:cubicBezTo>
                  <a:cubicBezTo>
                    <a:pt x="46493" y="15567"/>
                    <a:pt x="46493" y="15545"/>
                    <a:pt x="46513" y="15526"/>
                  </a:cubicBezTo>
                  <a:cubicBezTo>
                    <a:pt x="46554" y="15463"/>
                    <a:pt x="46595" y="15422"/>
                    <a:pt x="46637" y="15380"/>
                  </a:cubicBezTo>
                  <a:cubicBezTo>
                    <a:pt x="46678" y="15339"/>
                    <a:pt x="46699" y="15298"/>
                    <a:pt x="46678" y="15278"/>
                  </a:cubicBezTo>
                  <a:cubicBezTo>
                    <a:pt x="46658" y="15257"/>
                    <a:pt x="46617" y="15257"/>
                    <a:pt x="46576" y="15257"/>
                  </a:cubicBezTo>
                  <a:lnTo>
                    <a:pt x="46534" y="15257"/>
                  </a:lnTo>
                  <a:cubicBezTo>
                    <a:pt x="46554" y="15257"/>
                    <a:pt x="46595" y="15216"/>
                    <a:pt x="46658" y="15174"/>
                  </a:cubicBezTo>
                  <a:cubicBezTo>
                    <a:pt x="46678" y="15174"/>
                    <a:pt x="46699" y="15155"/>
                    <a:pt x="46719" y="15133"/>
                  </a:cubicBezTo>
                  <a:cubicBezTo>
                    <a:pt x="46802" y="15092"/>
                    <a:pt x="46782" y="15072"/>
                    <a:pt x="46760" y="15072"/>
                  </a:cubicBezTo>
                  <a:cubicBezTo>
                    <a:pt x="46731" y="15050"/>
                    <a:pt x="46672" y="15038"/>
                    <a:pt x="46599" y="15038"/>
                  </a:cubicBezTo>
                  <a:cubicBezTo>
                    <a:pt x="46470" y="15038"/>
                    <a:pt x="46295" y="15075"/>
                    <a:pt x="46163" y="15155"/>
                  </a:cubicBezTo>
                  <a:lnTo>
                    <a:pt x="46142" y="15155"/>
                  </a:lnTo>
                  <a:cubicBezTo>
                    <a:pt x="46018" y="15237"/>
                    <a:pt x="46040" y="15298"/>
                    <a:pt x="46059" y="15339"/>
                  </a:cubicBezTo>
                  <a:cubicBezTo>
                    <a:pt x="46081" y="15380"/>
                    <a:pt x="46081" y="15402"/>
                    <a:pt x="45998" y="15443"/>
                  </a:cubicBezTo>
                  <a:cubicBezTo>
                    <a:pt x="45977" y="15443"/>
                    <a:pt x="45957" y="15463"/>
                    <a:pt x="45957" y="15463"/>
                  </a:cubicBezTo>
                  <a:cubicBezTo>
                    <a:pt x="45710" y="15608"/>
                    <a:pt x="45256" y="15958"/>
                    <a:pt x="45215" y="16227"/>
                  </a:cubicBezTo>
                  <a:cubicBezTo>
                    <a:pt x="45174" y="16411"/>
                    <a:pt x="45070" y="16659"/>
                    <a:pt x="44885" y="16763"/>
                  </a:cubicBezTo>
                  <a:cubicBezTo>
                    <a:pt x="44822" y="16804"/>
                    <a:pt x="44761" y="16804"/>
                    <a:pt x="44699" y="16804"/>
                  </a:cubicBezTo>
                  <a:cubicBezTo>
                    <a:pt x="44575" y="16804"/>
                    <a:pt x="44514" y="16721"/>
                    <a:pt x="44473" y="16700"/>
                  </a:cubicBezTo>
                  <a:cubicBezTo>
                    <a:pt x="44410" y="16598"/>
                    <a:pt x="44451" y="16494"/>
                    <a:pt x="44555" y="16411"/>
                  </a:cubicBezTo>
                  <a:cubicBezTo>
                    <a:pt x="44720" y="16288"/>
                    <a:pt x="44967" y="15917"/>
                    <a:pt x="44844" y="15834"/>
                  </a:cubicBezTo>
                  <a:cubicBezTo>
                    <a:pt x="44802" y="15814"/>
                    <a:pt x="44740" y="15814"/>
                    <a:pt x="44699" y="15793"/>
                  </a:cubicBezTo>
                  <a:cubicBezTo>
                    <a:pt x="44596" y="15793"/>
                    <a:pt x="44534" y="15773"/>
                    <a:pt x="44534" y="15669"/>
                  </a:cubicBezTo>
                  <a:cubicBezTo>
                    <a:pt x="44534" y="15587"/>
                    <a:pt x="44473" y="15526"/>
                    <a:pt x="44369" y="15484"/>
                  </a:cubicBezTo>
                  <a:cubicBezTo>
                    <a:pt x="44279" y="15459"/>
                    <a:pt x="44166" y="15441"/>
                    <a:pt x="44058" y="15441"/>
                  </a:cubicBezTo>
                  <a:cubicBezTo>
                    <a:pt x="43992" y="15441"/>
                    <a:pt x="43929" y="15447"/>
                    <a:pt x="43874" y="15463"/>
                  </a:cubicBezTo>
                  <a:cubicBezTo>
                    <a:pt x="43626" y="15526"/>
                    <a:pt x="42906" y="15917"/>
                    <a:pt x="42576" y="16103"/>
                  </a:cubicBezTo>
                  <a:cubicBezTo>
                    <a:pt x="42431" y="16185"/>
                    <a:pt x="42307" y="16227"/>
                    <a:pt x="42183" y="16288"/>
                  </a:cubicBezTo>
                  <a:cubicBezTo>
                    <a:pt x="42081" y="16329"/>
                    <a:pt x="41999" y="16370"/>
                    <a:pt x="41936" y="16392"/>
                  </a:cubicBezTo>
                  <a:cubicBezTo>
                    <a:pt x="41875" y="16433"/>
                    <a:pt x="41834" y="16453"/>
                    <a:pt x="41834" y="16494"/>
                  </a:cubicBezTo>
                  <a:cubicBezTo>
                    <a:pt x="41834" y="16515"/>
                    <a:pt x="41834" y="16535"/>
                    <a:pt x="41812" y="16535"/>
                  </a:cubicBezTo>
                  <a:cubicBezTo>
                    <a:pt x="41771" y="16556"/>
                    <a:pt x="41688" y="16556"/>
                    <a:pt x="41586" y="16556"/>
                  </a:cubicBezTo>
                  <a:cubicBezTo>
                    <a:pt x="41482" y="16556"/>
                    <a:pt x="41339" y="16617"/>
                    <a:pt x="41298" y="16639"/>
                  </a:cubicBezTo>
                  <a:cubicBezTo>
                    <a:pt x="41215" y="16700"/>
                    <a:pt x="41070" y="16804"/>
                    <a:pt x="41133" y="16845"/>
                  </a:cubicBezTo>
                  <a:cubicBezTo>
                    <a:pt x="41152" y="16845"/>
                    <a:pt x="41152" y="16865"/>
                    <a:pt x="41152" y="16865"/>
                  </a:cubicBezTo>
                  <a:cubicBezTo>
                    <a:pt x="41152" y="16886"/>
                    <a:pt x="41111" y="16886"/>
                    <a:pt x="41070" y="16886"/>
                  </a:cubicBezTo>
                  <a:lnTo>
                    <a:pt x="41009" y="16886"/>
                  </a:lnTo>
                  <a:cubicBezTo>
                    <a:pt x="40987" y="16845"/>
                    <a:pt x="40926" y="16845"/>
                    <a:pt x="40864" y="16845"/>
                  </a:cubicBezTo>
                  <a:cubicBezTo>
                    <a:pt x="40803" y="16845"/>
                    <a:pt x="40781" y="16845"/>
                    <a:pt x="40781" y="16804"/>
                  </a:cubicBezTo>
                  <a:lnTo>
                    <a:pt x="40781" y="16782"/>
                  </a:lnTo>
                  <a:cubicBezTo>
                    <a:pt x="40781" y="16721"/>
                    <a:pt x="40762" y="16680"/>
                    <a:pt x="40740" y="16659"/>
                  </a:cubicBezTo>
                  <a:cubicBezTo>
                    <a:pt x="40720" y="16639"/>
                    <a:pt x="40699" y="16639"/>
                    <a:pt x="40762" y="16598"/>
                  </a:cubicBezTo>
                  <a:cubicBezTo>
                    <a:pt x="40864" y="16535"/>
                    <a:pt x="40905" y="16474"/>
                    <a:pt x="40885" y="16433"/>
                  </a:cubicBezTo>
                  <a:cubicBezTo>
                    <a:pt x="40885" y="16433"/>
                    <a:pt x="40844" y="16411"/>
                    <a:pt x="40803" y="16411"/>
                  </a:cubicBezTo>
                  <a:cubicBezTo>
                    <a:pt x="40762" y="16411"/>
                    <a:pt x="40720" y="16411"/>
                    <a:pt x="40679" y="16433"/>
                  </a:cubicBezTo>
                  <a:cubicBezTo>
                    <a:pt x="40638" y="16453"/>
                    <a:pt x="40597" y="16494"/>
                    <a:pt x="40555" y="16535"/>
                  </a:cubicBezTo>
                  <a:cubicBezTo>
                    <a:pt x="40534" y="16556"/>
                    <a:pt x="40493" y="16576"/>
                    <a:pt x="40473" y="16598"/>
                  </a:cubicBezTo>
                  <a:lnTo>
                    <a:pt x="40451" y="16598"/>
                  </a:lnTo>
                  <a:cubicBezTo>
                    <a:pt x="40390" y="16556"/>
                    <a:pt x="40349" y="16474"/>
                    <a:pt x="40493" y="16411"/>
                  </a:cubicBezTo>
                  <a:cubicBezTo>
                    <a:pt x="40597" y="16370"/>
                    <a:pt x="40699" y="16246"/>
                    <a:pt x="40658" y="16185"/>
                  </a:cubicBezTo>
                  <a:cubicBezTo>
                    <a:pt x="40638" y="16164"/>
                    <a:pt x="40616" y="16164"/>
                    <a:pt x="40575" y="16164"/>
                  </a:cubicBezTo>
                  <a:cubicBezTo>
                    <a:pt x="40555" y="16164"/>
                    <a:pt x="40514" y="16164"/>
                    <a:pt x="40493" y="16185"/>
                  </a:cubicBezTo>
                  <a:cubicBezTo>
                    <a:pt x="40451" y="16205"/>
                    <a:pt x="40410" y="16246"/>
                    <a:pt x="40369" y="16288"/>
                  </a:cubicBezTo>
                  <a:cubicBezTo>
                    <a:pt x="40308" y="16350"/>
                    <a:pt x="40245" y="16392"/>
                    <a:pt x="40204" y="16392"/>
                  </a:cubicBezTo>
                  <a:cubicBezTo>
                    <a:pt x="40163" y="16392"/>
                    <a:pt x="40122" y="16370"/>
                    <a:pt x="40122" y="16350"/>
                  </a:cubicBezTo>
                  <a:cubicBezTo>
                    <a:pt x="40102" y="16329"/>
                    <a:pt x="40122" y="16288"/>
                    <a:pt x="40184" y="16268"/>
                  </a:cubicBezTo>
                  <a:lnTo>
                    <a:pt x="40225" y="16227"/>
                  </a:lnTo>
                  <a:lnTo>
                    <a:pt x="40204" y="16205"/>
                  </a:lnTo>
                  <a:cubicBezTo>
                    <a:pt x="40196" y="16201"/>
                    <a:pt x="40182" y="16200"/>
                    <a:pt x="40164" y="16200"/>
                  </a:cubicBezTo>
                  <a:cubicBezTo>
                    <a:pt x="40085" y="16200"/>
                    <a:pt x="39925" y="16230"/>
                    <a:pt x="39874" y="16246"/>
                  </a:cubicBezTo>
                  <a:lnTo>
                    <a:pt x="39854" y="16268"/>
                  </a:lnTo>
                  <a:cubicBezTo>
                    <a:pt x="39830" y="16292"/>
                    <a:pt x="39793" y="16302"/>
                    <a:pt x="39761" y="16302"/>
                  </a:cubicBezTo>
                  <a:cubicBezTo>
                    <a:pt x="39738" y="16302"/>
                    <a:pt x="39718" y="16297"/>
                    <a:pt x="39709" y="16288"/>
                  </a:cubicBezTo>
                  <a:cubicBezTo>
                    <a:pt x="39689" y="16288"/>
                    <a:pt x="39709" y="16268"/>
                    <a:pt x="39731" y="16268"/>
                  </a:cubicBezTo>
                  <a:cubicBezTo>
                    <a:pt x="39772" y="16227"/>
                    <a:pt x="39750" y="16227"/>
                    <a:pt x="39731" y="16205"/>
                  </a:cubicBezTo>
                  <a:cubicBezTo>
                    <a:pt x="39720" y="16200"/>
                    <a:pt x="39701" y="16197"/>
                    <a:pt x="39679" y="16197"/>
                  </a:cubicBezTo>
                  <a:cubicBezTo>
                    <a:pt x="39618" y="16197"/>
                    <a:pt x="39528" y="16216"/>
                    <a:pt x="39483" y="16246"/>
                  </a:cubicBezTo>
                  <a:cubicBezTo>
                    <a:pt x="39442" y="16268"/>
                    <a:pt x="39421" y="16309"/>
                    <a:pt x="39421" y="16329"/>
                  </a:cubicBezTo>
                  <a:cubicBezTo>
                    <a:pt x="39421" y="16370"/>
                    <a:pt x="39401" y="16411"/>
                    <a:pt x="39338" y="16433"/>
                  </a:cubicBezTo>
                  <a:cubicBezTo>
                    <a:pt x="39277" y="16474"/>
                    <a:pt x="39153" y="16494"/>
                    <a:pt x="39049" y="16494"/>
                  </a:cubicBezTo>
                  <a:cubicBezTo>
                    <a:pt x="39019" y="16490"/>
                    <a:pt x="38990" y="16489"/>
                    <a:pt x="38961" y="16489"/>
                  </a:cubicBezTo>
                  <a:cubicBezTo>
                    <a:pt x="38821" y="16489"/>
                    <a:pt x="38703" y="16529"/>
                    <a:pt x="38513" y="16598"/>
                  </a:cubicBezTo>
                  <a:cubicBezTo>
                    <a:pt x="38494" y="16617"/>
                    <a:pt x="38452" y="16617"/>
                    <a:pt x="38431" y="16639"/>
                  </a:cubicBezTo>
                  <a:cubicBezTo>
                    <a:pt x="38287" y="16680"/>
                    <a:pt x="38225" y="16680"/>
                    <a:pt x="38164" y="16680"/>
                  </a:cubicBezTo>
                  <a:cubicBezTo>
                    <a:pt x="38060" y="16680"/>
                    <a:pt x="37958" y="16680"/>
                    <a:pt x="37793" y="16763"/>
                  </a:cubicBezTo>
                  <a:lnTo>
                    <a:pt x="37730" y="16804"/>
                  </a:lnTo>
                  <a:cubicBezTo>
                    <a:pt x="37500" y="16937"/>
                    <a:pt x="37270" y="17053"/>
                    <a:pt x="37173" y="17053"/>
                  </a:cubicBezTo>
                  <a:cubicBezTo>
                    <a:pt x="37165" y="17053"/>
                    <a:pt x="37159" y="17053"/>
                    <a:pt x="37153" y="17051"/>
                  </a:cubicBezTo>
                  <a:cubicBezTo>
                    <a:pt x="37145" y="17049"/>
                    <a:pt x="37137" y="17047"/>
                    <a:pt x="37127" y="17047"/>
                  </a:cubicBezTo>
                  <a:cubicBezTo>
                    <a:pt x="37057" y="17047"/>
                    <a:pt x="36922" y="17115"/>
                    <a:pt x="36597" y="17277"/>
                  </a:cubicBezTo>
                  <a:cubicBezTo>
                    <a:pt x="36493" y="17340"/>
                    <a:pt x="36349" y="17401"/>
                    <a:pt x="36287" y="17422"/>
                  </a:cubicBezTo>
                  <a:lnTo>
                    <a:pt x="36349" y="17360"/>
                  </a:lnTo>
                  <a:cubicBezTo>
                    <a:pt x="36391" y="17299"/>
                    <a:pt x="36452" y="17236"/>
                    <a:pt x="36432" y="17195"/>
                  </a:cubicBezTo>
                  <a:cubicBezTo>
                    <a:pt x="36410" y="17175"/>
                    <a:pt x="36391" y="17154"/>
                    <a:pt x="36369" y="17154"/>
                  </a:cubicBezTo>
                  <a:cubicBezTo>
                    <a:pt x="36354" y="17150"/>
                    <a:pt x="36339" y="17148"/>
                    <a:pt x="36326" y="17148"/>
                  </a:cubicBezTo>
                  <a:cubicBezTo>
                    <a:pt x="36265" y="17148"/>
                    <a:pt x="36218" y="17179"/>
                    <a:pt x="36185" y="17195"/>
                  </a:cubicBezTo>
                  <a:cubicBezTo>
                    <a:pt x="36143" y="17216"/>
                    <a:pt x="36122" y="17236"/>
                    <a:pt x="36081" y="17257"/>
                  </a:cubicBezTo>
                  <a:cubicBezTo>
                    <a:pt x="36039" y="17299"/>
                    <a:pt x="35998" y="17318"/>
                    <a:pt x="35957" y="17340"/>
                  </a:cubicBezTo>
                  <a:cubicBezTo>
                    <a:pt x="35937" y="17360"/>
                    <a:pt x="35896" y="17381"/>
                    <a:pt x="35855" y="17381"/>
                  </a:cubicBezTo>
                  <a:cubicBezTo>
                    <a:pt x="35690" y="17422"/>
                    <a:pt x="35566" y="17442"/>
                    <a:pt x="35462" y="17464"/>
                  </a:cubicBezTo>
                  <a:lnTo>
                    <a:pt x="35421" y="17483"/>
                  </a:lnTo>
                  <a:cubicBezTo>
                    <a:pt x="35360" y="17483"/>
                    <a:pt x="35319" y="17546"/>
                    <a:pt x="35297" y="17587"/>
                  </a:cubicBezTo>
                  <a:cubicBezTo>
                    <a:pt x="35277" y="17629"/>
                    <a:pt x="35256" y="17670"/>
                    <a:pt x="35215" y="17690"/>
                  </a:cubicBezTo>
                  <a:lnTo>
                    <a:pt x="35173" y="17690"/>
                  </a:lnTo>
                  <a:cubicBezTo>
                    <a:pt x="35144" y="17675"/>
                    <a:pt x="35106" y="17668"/>
                    <a:pt x="35065" y="17668"/>
                  </a:cubicBezTo>
                  <a:cubicBezTo>
                    <a:pt x="34937" y="17668"/>
                    <a:pt x="34772" y="17731"/>
                    <a:pt x="34679" y="17793"/>
                  </a:cubicBezTo>
                  <a:cubicBezTo>
                    <a:pt x="34637" y="17813"/>
                    <a:pt x="34576" y="17855"/>
                    <a:pt x="34576" y="17876"/>
                  </a:cubicBezTo>
                  <a:cubicBezTo>
                    <a:pt x="34576" y="17896"/>
                    <a:pt x="34596" y="17917"/>
                    <a:pt x="34596" y="17917"/>
                  </a:cubicBezTo>
                  <a:cubicBezTo>
                    <a:pt x="34659" y="17937"/>
                    <a:pt x="34741" y="17937"/>
                    <a:pt x="34844" y="17937"/>
                  </a:cubicBezTo>
                  <a:lnTo>
                    <a:pt x="34967" y="17937"/>
                  </a:lnTo>
                  <a:cubicBezTo>
                    <a:pt x="34947" y="17978"/>
                    <a:pt x="34865" y="18019"/>
                    <a:pt x="34802" y="18041"/>
                  </a:cubicBezTo>
                  <a:cubicBezTo>
                    <a:pt x="34720" y="18061"/>
                    <a:pt x="34659" y="18082"/>
                    <a:pt x="34659" y="18102"/>
                  </a:cubicBezTo>
                  <a:lnTo>
                    <a:pt x="34555" y="18206"/>
                  </a:lnTo>
                  <a:cubicBezTo>
                    <a:pt x="34505" y="18222"/>
                    <a:pt x="34441" y="18252"/>
                    <a:pt x="34375" y="18252"/>
                  </a:cubicBezTo>
                  <a:cubicBezTo>
                    <a:pt x="34360" y="18252"/>
                    <a:pt x="34344" y="18251"/>
                    <a:pt x="34329" y="18247"/>
                  </a:cubicBezTo>
                  <a:cubicBezTo>
                    <a:pt x="34301" y="18238"/>
                    <a:pt x="34270" y="18234"/>
                    <a:pt x="34237" y="18234"/>
                  </a:cubicBezTo>
                  <a:cubicBezTo>
                    <a:pt x="34125" y="18234"/>
                    <a:pt x="33996" y="18281"/>
                    <a:pt x="33917" y="18330"/>
                  </a:cubicBezTo>
                  <a:cubicBezTo>
                    <a:pt x="33854" y="18349"/>
                    <a:pt x="33813" y="18391"/>
                    <a:pt x="33793" y="18432"/>
                  </a:cubicBezTo>
                  <a:cubicBezTo>
                    <a:pt x="33771" y="18494"/>
                    <a:pt x="33669" y="18597"/>
                    <a:pt x="33607" y="18638"/>
                  </a:cubicBezTo>
                  <a:cubicBezTo>
                    <a:pt x="33587" y="18659"/>
                    <a:pt x="33565" y="18659"/>
                    <a:pt x="33565" y="18659"/>
                  </a:cubicBezTo>
                  <a:cubicBezTo>
                    <a:pt x="33546" y="18659"/>
                    <a:pt x="33587" y="18597"/>
                    <a:pt x="33607" y="18577"/>
                  </a:cubicBezTo>
                  <a:cubicBezTo>
                    <a:pt x="33648" y="18494"/>
                    <a:pt x="33710" y="18412"/>
                    <a:pt x="33628" y="18349"/>
                  </a:cubicBezTo>
                  <a:lnTo>
                    <a:pt x="33565" y="18349"/>
                  </a:lnTo>
                  <a:cubicBezTo>
                    <a:pt x="33558" y="18348"/>
                    <a:pt x="33550" y="18348"/>
                    <a:pt x="33542" y="18348"/>
                  </a:cubicBezTo>
                  <a:cubicBezTo>
                    <a:pt x="33389" y="18348"/>
                    <a:pt x="33088" y="18517"/>
                    <a:pt x="33009" y="18577"/>
                  </a:cubicBezTo>
                  <a:cubicBezTo>
                    <a:pt x="32906" y="18618"/>
                    <a:pt x="32823" y="18679"/>
                    <a:pt x="32803" y="18701"/>
                  </a:cubicBezTo>
                  <a:cubicBezTo>
                    <a:pt x="32699" y="18783"/>
                    <a:pt x="32597" y="18824"/>
                    <a:pt x="32534" y="18824"/>
                  </a:cubicBezTo>
                  <a:cubicBezTo>
                    <a:pt x="32534" y="18824"/>
                    <a:pt x="32515" y="18824"/>
                    <a:pt x="32515" y="18803"/>
                  </a:cubicBezTo>
                  <a:cubicBezTo>
                    <a:pt x="32473" y="18783"/>
                    <a:pt x="32452" y="18783"/>
                    <a:pt x="32411" y="18762"/>
                  </a:cubicBezTo>
                  <a:cubicBezTo>
                    <a:pt x="32370" y="18742"/>
                    <a:pt x="32328" y="18720"/>
                    <a:pt x="32391" y="18659"/>
                  </a:cubicBezTo>
                  <a:cubicBezTo>
                    <a:pt x="32432" y="18638"/>
                    <a:pt x="32411" y="18618"/>
                    <a:pt x="32391" y="18597"/>
                  </a:cubicBezTo>
                  <a:cubicBezTo>
                    <a:pt x="32354" y="18569"/>
                    <a:pt x="32236" y="18558"/>
                    <a:pt x="32101" y="18558"/>
                  </a:cubicBezTo>
                  <a:cubicBezTo>
                    <a:pt x="31938" y="18558"/>
                    <a:pt x="31750" y="18574"/>
                    <a:pt x="31649" y="18597"/>
                  </a:cubicBezTo>
                  <a:lnTo>
                    <a:pt x="31360" y="18597"/>
                  </a:lnTo>
                  <a:cubicBezTo>
                    <a:pt x="31306" y="18590"/>
                    <a:pt x="31247" y="18586"/>
                    <a:pt x="31184" y="18586"/>
                  </a:cubicBezTo>
                  <a:cubicBezTo>
                    <a:pt x="31055" y="18586"/>
                    <a:pt x="30908" y="18604"/>
                    <a:pt x="30742" y="18659"/>
                  </a:cubicBezTo>
                  <a:cubicBezTo>
                    <a:pt x="30577" y="18720"/>
                    <a:pt x="30432" y="18783"/>
                    <a:pt x="30329" y="18803"/>
                  </a:cubicBezTo>
                  <a:cubicBezTo>
                    <a:pt x="30184" y="18866"/>
                    <a:pt x="30082" y="18885"/>
                    <a:pt x="29999" y="18948"/>
                  </a:cubicBezTo>
                  <a:cubicBezTo>
                    <a:pt x="29895" y="19009"/>
                    <a:pt x="29793" y="19133"/>
                    <a:pt x="29711" y="19237"/>
                  </a:cubicBezTo>
                  <a:cubicBezTo>
                    <a:pt x="29670" y="19256"/>
                    <a:pt x="29648" y="19278"/>
                    <a:pt x="29628" y="19298"/>
                  </a:cubicBezTo>
                  <a:cubicBezTo>
                    <a:pt x="29587" y="19339"/>
                    <a:pt x="29546" y="19380"/>
                    <a:pt x="29483" y="19421"/>
                  </a:cubicBezTo>
                  <a:cubicBezTo>
                    <a:pt x="29401" y="19463"/>
                    <a:pt x="29318" y="19525"/>
                    <a:pt x="29340" y="19586"/>
                  </a:cubicBezTo>
                  <a:cubicBezTo>
                    <a:pt x="29359" y="19649"/>
                    <a:pt x="29359" y="19690"/>
                    <a:pt x="29442" y="19710"/>
                  </a:cubicBezTo>
                  <a:cubicBezTo>
                    <a:pt x="29483" y="19710"/>
                    <a:pt x="29524" y="19710"/>
                    <a:pt x="29628" y="19669"/>
                  </a:cubicBezTo>
                  <a:cubicBezTo>
                    <a:pt x="29711" y="19628"/>
                    <a:pt x="29813" y="19608"/>
                    <a:pt x="29917" y="19608"/>
                  </a:cubicBezTo>
                  <a:cubicBezTo>
                    <a:pt x="30019" y="19586"/>
                    <a:pt x="30123" y="19545"/>
                    <a:pt x="30225" y="19525"/>
                  </a:cubicBezTo>
                  <a:cubicBezTo>
                    <a:pt x="30247" y="19504"/>
                    <a:pt x="30267" y="19484"/>
                    <a:pt x="30308" y="19484"/>
                  </a:cubicBezTo>
                  <a:cubicBezTo>
                    <a:pt x="30288" y="19484"/>
                    <a:pt x="29854" y="19732"/>
                    <a:pt x="29895" y="19814"/>
                  </a:cubicBezTo>
                  <a:cubicBezTo>
                    <a:pt x="29895" y="19834"/>
                    <a:pt x="29876" y="19855"/>
                    <a:pt x="29670" y="19979"/>
                  </a:cubicBezTo>
                  <a:cubicBezTo>
                    <a:pt x="29628" y="19999"/>
                    <a:pt x="29566" y="20020"/>
                    <a:pt x="29524" y="20061"/>
                  </a:cubicBezTo>
                  <a:cubicBezTo>
                    <a:pt x="29463" y="20081"/>
                    <a:pt x="29422" y="20122"/>
                    <a:pt x="29381" y="20144"/>
                  </a:cubicBezTo>
                  <a:cubicBezTo>
                    <a:pt x="29194" y="20246"/>
                    <a:pt x="29153" y="20268"/>
                    <a:pt x="29194" y="20287"/>
                  </a:cubicBezTo>
                  <a:cubicBezTo>
                    <a:pt x="29236" y="20309"/>
                    <a:pt x="29340" y="20309"/>
                    <a:pt x="29566" y="20309"/>
                  </a:cubicBezTo>
                  <a:cubicBezTo>
                    <a:pt x="29689" y="20309"/>
                    <a:pt x="29895" y="20329"/>
                    <a:pt x="29958" y="20329"/>
                  </a:cubicBezTo>
                  <a:cubicBezTo>
                    <a:pt x="29917" y="20370"/>
                    <a:pt x="29793" y="20452"/>
                    <a:pt x="29670" y="20515"/>
                  </a:cubicBezTo>
                  <a:cubicBezTo>
                    <a:pt x="29505" y="20617"/>
                    <a:pt x="29401" y="20639"/>
                    <a:pt x="29381" y="20639"/>
                  </a:cubicBezTo>
                  <a:cubicBezTo>
                    <a:pt x="29326" y="20611"/>
                    <a:pt x="29259" y="20599"/>
                    <a:pt x="29190" y="20599"/>
                  </a:cubicBezTo>
                  <a:cubicBezTo>
                    <a:pt x="29054" y="20599"/>
                    <a:pt x="28913" y="20645"/>
                    <a:pt x="28845" y="20700"/>
                  </a:cubicBezTo>
                  <a:cubicBezTo>
                    <a:pt x="28823" y="20741"/>
                    <a:pt x="28700" y="20823"/>
                    <a:pt x="28597" y="20886"/>
                  </a:cubicBezTo>
                  <a:cubicBezTo>
                    <a:pt x="28459" y="20972"/>
                    <a:pt x="28364" y="21015"/>
                    <a:pt x="28325" y="21015"/>
                  </a:cubicBezTo>
                  <a:cubicBezTo>
                    <a:pt x="28317" y="21015"/>
                    <a:pt x="28312" y="21013"/>
                    <a:pt x="28309" y="21010"/>
                  </a:cubicBezTo>
                  <a:cubicBezTo>
                    <a:pt x="28287" y="21010"/>
                    <a:pt x="28246" y="21030"/>
                    <a:pt x="28226" y="21030"/>
                  </a:cubicBezTo>
                  <a:cubicBezTo>
                    <a:pt x="28185" y="21071"/>
                    <a:pt x="28144" y="21092"/>
                    <a:pt x="28122" y="21133"/>
                  </a:cubicBezTo>
                  <a:cubicBezTo>
                    <a:pt x="28103" y="21153"/>
                    <a:pt x="28081" y="21194"/>
                    <a:pt x="28061" y="21194"/>
                  </a:cubicBezTo>
                  <a:cubicBezTo>
                    <a:pt x="28020" y="21194"/>
                    <a:pt x="27957" y="21216"/>
                    <a:pt x="27938" y="21236"/>
                  </a:cubicBezTo>
                  <a:cubicBezTo>
                    <a:pt x="27814" y="21298"/>
                    <a:pt x="27525" y="21546"/>
                    <a:pt x="27504" y="21689"/>
                  </a:cubicBezTo>
                  <a:cubicBezTo>
                    <a:pt x="27504" y="21731"/>
                    <a:pt x="27463" y="21752"/>
                    <a:pt x="27443" y="21772"/>
                  </a:cubicBezTo>
                  <a:lnTo>
                    <a:pt x="27256" y="21834"/>
                  </a:lnTo>
                  <a:cubicBezTo>
                    <a:pt x="27195" y="21834"/>
                    <a:pt x="27154" y="21854"/>
                    <a:pt x="27113" y="21876"/>
                  </a:cubicBezTo>
                  <a:cubicBezTo>
                    <a:pt x="27092" y="21876"/>
                    <a:pt x="27092" y="21895"/>
                    <a:pt x="27092" y="21917"/>
                  </a:cubicBezTo>
                  <a:cubicBezTo>
                    <a:pt x="27092" y="22041"/>
                    <a:pt x="27298" y="22164"/>
                    <a:pt x="27380" y="22206"/>
                  </a:cubicBezTo>
                  <a:cubicBezTo>
                    <a:pt x="27380" y="22206"/>
                    <a:pt x="27402" y="22206"/>
                    <a:pt x="27402" y="22225"/>
                  </a:cubicBezTo>
                  <a:lnTo>
                    <a:pt x="27380" y="22225"/>
                  </a:lnTo>
                  <a:cubicBezTo>
                    <a:pt x="27360" y="22225"/>
                    <a:pt x="27339" y="22247"/>
                    <a:pt x="27319" y="22247"/>
                  </a:cubicBezTo>
                  <a:cubicBezTo>
                    <a:pt x="27278" y="22267"/>
                    <a:pt x="27215" y="22288"/>
                    <a:pt x="27174" y="22308"/>
                  </a:cubicBezTo>
                  <a:cubicBezTo>
                    <a:pt x="27133" y="22329"/>
                    <a:pt x="27113" y="22349"/>
                    <a:pt x="27113" y="22390"/>
                  </a:cubicBezTo>
                  <a:cubicBezTo>
                    <a:pt x="27133" y="22473"/>
                    <a:pt x="27256" y="22514"/>
                    <a:pt x="27319" y="22514"/>
                  </a:cubicBezTo>
                  <a:cubicBezTo>
                    <a:pt x="27319" y="22514"/>
                    <a:pt x="27319" y="22535"/>
                    <a:pt x="27339" y="22535"/>
                  </a:cubicBezTo>
                  <a:lnTo>
                    <a:pt x="27319" y="22535"/>
                  </a:lnTo>
                  <a:cubicBezTo>
                    <a:pt x="27298" y="22535"/>
                    <a:pt x="27298" y="22535"/>
                    <a:pt x="27278" y="22555"/>
                  </a:cubicBezTo>
                  <a:cubicBezTo>
                    <a:pt x="27195" y="22596"/>
                    <a:pt x="27195" y="22679"/>
                    <a:pt x="27256" y="22720"/>
                  </a:cubicBezTo>
                  <a:cubicBezTo>
                    <a:pt x="27281" y="22745"/>
                    <a:pt x="27313" y="22754"/>
                    <a:pt x="27352" y="22754"/>
                  </a:cubicBezTo>
                  <a:cubicBezTo>
                    <a:pt x="27379" y="22754"/>
                    <a:pt x="27409" y="22750"/>
                    <a:pt x="27443" y="22742"/>
                  </a:cubicBezTo>
                  <a:cubicBezTo>
                    <a:pt x="27525" y="22720"/>
                    <a:pt x="27586" y="22700"/>
                    <a:pt x="27628" y="22679"/>
                  </a:cubicBezTo>
                  <a:cubicBezTo>
                    <a:pt x="27649" y="22659"/>
                    <a:pt x="27690" y="22638"/>
                    <a:pt x="27710" y="22638"/>
                  </a:cubicBezTo>
                  <a:lnTo>
                    <a:pt x="27710" y="22659"/>
                  </a:lnTo>
                  <a:cubicBezTo>
                    <a:pt x="27732" y="22679"/>
                    <a:pt x="27710" y="22720"/>
                    <a:pt x="27690" y="22742"/>
                  </a:cubicBezTo>
                  <a:cubicBezTo>
                    <a:pt x="27649" y="22783"/>
                    <a:pt x="27608" y="22844"/>
                    <a:pt x="27669" y="22865"/>
                  </a:cubicBezTo>
                  <a:cubicBezTo>
                    <a:pt x="27750" y="22905"/>
                    <a:pt x="27857" y="22937"/>
                    <a:pt x="27979" y="22937"/>
                  </a:cubicBezTo>
                  <a:cubicBezTo>
                    <a:pt x="28044" y="22937"/>
                    <a:pt x="28114" y="22928"/>
                    <a:pt x="28185" y="22907"/>
                  </a:cubicBezTo>
                  <a:cubicBezTo>
                    <a:pt x="28515" y="22844"/>
                    <a:pt x="28927" y="22742"/>
                    <a:pt x="28988" y="22720"/>
                  </a:cubicBezTo>
                  <a:cubicBezTo>
                    <a:pt x="28988" y="22714"/>
                    <a:pt x="28997" y="22711"/>
                    <a:pt x="29012" y="22711"/>
                  </a:cubicBezTo>
                  <a:cubicBezTo>
                    <a:pt x="29041" y="22711"/>
                    <a:pt x="29092" y="22720"/>
                    <a:pt x="29133" y="22720"/>
                  </a:cubicBezTo>
                  <a:cubicBezTo>
                    <a:pt x="29204" y="22735"/>
                    <a:pt x="29285" y="22759"/>
                    <a:pt x="29355" y="22759"/>
                  </a:cubicBezTo>
                  <a:cubicBezTo>
                    <a:pt x="29387" y="22759"/>
                    <a:pt x="29416" y="22754"/>
                    <a:pt x="29442" y="22742"/>
                  </a:cubicBezTo>
                  <a:lnTo>
                    <a:pt x="29442" y="22720"/>
                  </a:lnTo>
                  <a:cubicBezTo>
                    <a:pt x="29599" y="22642"/>
                    <a:pt x="30297" y="22451"/>
                    <a:pt x="30507" y="22451"/>
                  </a:cubicBezTo>
                  <a:cubicBezTo>
                    <a:pt x="30518" y="22451"/>
                    <a:pt x="30527" y="22452"/>
                    <a:pt x="30535" y="22453"/>
                  </a:cubicBezTo>
                  <a:cubicBezTo>
                    <a:pt x="30567" y="22461"/>
                    <a:pt x="30605" y="22464"/>
                    <a:pt x="30648" y="22464"/>
                  </a:cubicBezTo>
                  <a:cubicBezTo>
                    <a:pt x="30829" y="22464"/>
                    <a:pt x="31089" y="22404"/>
                    <a:pt x="31256" y="22370"/>
                  </a:cubicBezTo>
                  <a:cubicBezTo>
                    <a:pt x="31278" y="22370"/>
                    <a:pt x="31297" y="22349"/>
                    <a:pt x="31319" y="22349"/>
                  </a:cubicBezTo>
                  <a:lnTo>
                    <a:pt x="31484" y="22349"/>
                  </a:lnTo>
                  <a:cubicBezTo>
                    <a:pt x="31526" y="22349"/>
                    <a:pt x="31568" y="22352"/>
                    <a:pt x="31614" y="22352"/>
                  </a:cubicBezTo>
                  <a:cubicBezTo>
                    <a:pt x="31702" y="22352"/>
                    <a:pt x="31802" y="22342"/>
                    <a:pt x="31937" y="22288"/>
                  </a:cubicBezTo>
                  <a:cubicBezTo>
                    <a:pt x="31998" y="22247"/>
                    <a:pt x="32061" y="22225"/>
                    <a:pt x="32102" y="22206"/>
                  </a:cubicBezTo>
                  <a:cubicBezTo>
                    <a:pt x="32287" y="22123"/>
                    <a:pt x="32411" y="22082"/>
                    <a:pt x="32576" y="22082"/>
                  </a:cubicBezTo>
                  <a:cubicBezTo>
                    <a:pt x="32599" y="22086"/>
                    <a:pt x="32620" y="22087"/>
                    <a:pt x="32641" y="22087"/>
                  </a:cubicBezTo>
                  <a:cubicBezTo>
                    <a:pt x="32730" y="22087"/>
                    <a:pt x="32797" y="22057"/>
                    <a:pt x="32864" y="22041"/>
                  </a:cubicBezTo>
                  <a:cubicBezTo>
                    <a:pt x="32968" y="21999"/>
                    <a:pt x="33071" y="21958"/>
                    <a:pt x="33235" y="21958"/>
                  </a:cubicBezTo>
                  <a:cubicBezTo>
                    <a:pt x="33463" y="21958"/>
                    <a:pt x="33730" y="22019"/>
                    <a:pt x="33771" y="22041"/>
                  </a:cubicBezTo>
                  <a:lnTo>
                    <a:pt x="33669" y="22041"/>
                  </a:lnTo>
                  <a:cubicBezTo>
                    <a:pt x="33298" y="22060"/>
                    <a:pt x="33194" y="22123"/>
                    <a:pt x="32782" y="22308"/>
                  </a:cubicBezTo>
                  <a:lnTo>
                    <a:pt x="32658" y="22349"/>
                  </a:lnTo>
                  <a:cubicBezTo>
                    <a:pt x="32435" y="22461"/>
                    <a:pt x="31926" y="22624"/>
                    <a:pt x="31783" y="22624"/>
                  </a:cubicBezTo>
                  <a:cubicBezTo>
                    <a:pt x="31768" y="22624"/>
                    <a:pt x="31757" y="22622"/>
                    <a:pt x="31751" y="22618"/>
                  </a:cubicBezTo>
                  <a:cubicBezTo>
                    <a:pt x="31738" y="22609"/>
                    <a:pt x="31723" y="22605"/>
                    <a:pt x="31705" y="22605"/>
                  </a:cubicBezTo>
                  <a:cubicBezTo>
                    <a:pt x="31641" y="22605"/>
                    <a:pt x="31542" y="22660"/>
                    <a:pt x="31380" y="22742"/>
                  </a:cubicBezTo>
                  <a:cubicBezTo>
                    <a:pt x="31256" y="22783"/>
                    <a:pt x="31091" y="22865"/>
                    <a:pt x="31050" y="22865"/>
                  </a:cubicBezTo>
                  <a:cubicBezTo>
                    <a:pt x="31030" y="22865"/>
                    <a:pt x="31030" y="22865"/>
                    <a:pt x="31030" y="22844"/>
                  </a:cubicBezTo>
                  <a:cubicBezTo>
                    <a:pt x="31030" y="22844"/>
                    <a:pt x="31071" y="22824"/>
                    <a:pt x="31091" y="22803"/>
                  </a:cubicBezTo>
                  <a:cubicBezTo>
                    <a:pt x="31154" y="22761"/>
                    <a:pt x="31236" y="22720"/>
                    <a:pt x="31236" y="22659"/>
                  </a:cubicBezTo>
                  <a:cubicBezTo>
                    <a:pt x="31236" y="22638"/>
                    <a:pt x="31236" y="22618"/>
                    <a:pt x="31154" y="22596"/>
                  </a:cubicBezTo>
                  <a:cubicBezTo>
                    <a:pt x="31123" y="22592"/>
                    <a:pt x="31083" y="22590"/>
                    <a:pt x="31037" y="22590"/>
                  </a:cubicBezTo>
                  <a:cubicBezTo>
                    <a:pt x="30866" y="22590"/>
                    <a:pt x="30615" y="22623"/>
                    <a:pt x="30453" y="22720"/>
                  </a:cubicBezTo>
                  <a:cubicBezTo>
                    <a:pt x="30412" y="22742"/>
                    <a:pt x="30390" y="22761"/>
                    <a:pt x="30370" y="22783"/>
                  </a:cubicBezTo>
                  <a:cubicBezTo>
                    <a:pt x="30206" y="22926"/>
                    <a:pt x="30123" y="23091"/>
                    <a:pt x="30102" y="23256"/>
                  </a:cubicBezTo>
                  <a:cubicBezTo>
                    <a:pt x="30102" y="23278"/>
                    <a:pt x="30041" y="23339"/>
                    <a:pt x="29958" y="23380"/>
                  </a:cubicBezTo>
                  <a:cubicBezTo>
                    <a:pt x="29868" y="23434"/>
                    <a:pt x="29748" y="23488"/>
                    <a:pt x="29677" y="23488"/>
                  </a:cubicBezTo>
                  <a:cubicBezTo>
                    <a:pt x="29666" y="23488"/>
                    <a:pt x="29656" y="23486"/>
                    <a:pt x="29648" y="23484"/>
                  </a:cubicBezTo>
                  <a:lnTo>
                    <a:pt x="29607" y="23484"/>
                  </a:lnTo>
                  <a:cubicBezTo>
                    <a:pt x="29587" y="23462"/>
                    <a:pt x="29566" y="23443"/>
                    <a:pt x="29546" y="23443"/>
                  </a:cubicBezTo>
                  <a:cubicBezTo>
                    <a:pt x="29505" y="23443"/>
                    <a:pt x="29463" y="23443"/>
                    <a:pt x="29422" y="23462"/>
                  </a:cubicBezTo>
                  <a:cubicBezTo>
                    <a:pt x="29340" y="23525"/>
                    <a:pt x="29318" y="23608"/>
                    <a:pt x="29381" y="23669"/>
                  </a:cubicBezTo>
                  <a:lnTo>
                    <a:pt x="29587" y="23772"/>
                  </a:lnTo>
                  <a:cubicBezTo>
                    <a:pt x="29689" y="23814"/>
                    <a:pt x="29793" y="23875"/>
                    <a:pt x="29793" y="23916"/>
                  </a:cubicBezTo>
                  <a:cubicBezTo>
                    <a:pt x="29793" y="23916"/>
                    <a:pt x="29793" y="23937"/>
                    <a:pt x="29772" y="23937"/>
                  </a:cubicBezTo>
                  <a:cubicBezTo>
                    <a:pt x="29752" y="23957"/>
                    <a:pt x="29731" y="23957"/>
                    <a:pt x="29711" y="23957"/>
                  </a:cubicBezTo>
                  <a:cubicBezTo>
                    <a:pt x="29689" y="23957"/>
                    <a:pt x="29670" y="23916"/>
                    <a:pt x="29648" y="23896"/>
                  </a:cubicBezTo>
                  <a:cubicBezTo>
                    <a:pt x="29614" y="23862"/>
                    <a:pt x="29580" y="23828"/>
                    <a:pt x="29512" y="23828"/>
                  </a:cubicBezTo>
                  <a:cubicBezTo>
                    <a:pt x="29498" y="23828"/>
                    <a:pt x="29482" y="23830"/>
                    <a:pt x="29463" y="23833"/>
                  </a:cubicBezTo>
                  <a:cubicBezTo>
                    <a:pt x="29340" y="23855"/>
                    <a:pt x="28865" y="24081"/>
                    <a:pt x="28329" y="24328"/>
                  </a:cubicBezTo>
                  <a:lnTo>
                    <a:pt x="28144" y="24411"/>
                  </a:lnTo>
                  <a:cubicBezTo>
                    <a:pt x="28122" y="24432"/>
                    <a:pt x="28103" y="24452"/>
                    <a:pt x="28061" y="24452"/>
                  </a:cubicBezTo>
                  <a:cubicBezTo>
                    <a:pt x="27938" y="24534"/>
                    <a:pt x="27855" y="24638"/>
                    <a:pt x="27773" y="24721"/>
                  </a:cubicBezTo>
                  <a:cubicBezTo>
                    <a:pt x="27690" y="24803"/>
                    <a:pt x="27586" y="24906"/>
                    <a:pt x="27421" y="24988"/>
                  </a:cubicBezTo>
                  <a:lnTo>
                    <a:pt x="27298" y="25051"/>
                  </a:lnTo>
                  <a:cubicBezTo>
                    <a:pt x="27154" y="25133"/>
                    <a:pt x="26989" y="25257"/>
                    <a:pt x="27050" y="25298"/>
                  </a:cubicBezTo>
                  <a:cubicBezTo>
                    <a:pt x="27050" y="25298"/>
                    <a:pt x="27060" y="25307"/>
                    <a:pt x="27084" y="25307"/>
                  </a:cubicBezTo>
                  <a:cubicBezTo>
                    <a:pt x="27096" y="25307"/>
                    <a:pt x="27112" y="25305"/>
                    <a:pt x="27133" y="25298"/>
                  </a:cubicBezTo>
                  <a:cubicBezTo>
                    <a:pt x="27154" y="25298"/>
                    <a:pt x="27174" y="25298"/>
                    <a:pt x="27195" y="25277"/>
                  </a:cubicBezTo>
                  <a:cubicBezTo>
                    <a:pt x="27267" y="25267"/>
                    <a:pt x="27324" y="25256"/>
                    <a:pt x="27373" y="25256"/>
                  </a:cubicBezTo>
                  <a:cubicBezTo>
                    <a:pt x="27421" y="25256"/>
                    <a:pt x="27463" y="25267"/>
                    <a:pt x="27504" y="25298"/>
                  </a:cubicBezTo>
                  <a:cubicBezTo>
                    <a:pt x="27545" y="25359"/>
                    <a:pt x="27380" y="25524"/>
                    <a:pt x="27195" y="25628"/>
                  </a:cubicBezTo>
                  <a:cubicBezTo>
                    <a:pt x="27072" y="25710"/>
                    <a:pt x="26989" y="25710"/>
                    <a:pt x="26989" y="25710"/>
                  </a:cubicBezTo>
                  <a:cubicBezTo>
                    <a:pt x="26958" y="25700"/>
                    <a:pt x="26927" y="25694"/>
                    <a:pt x="26896" y="25694"/>
                  </a:cubicBezTo>
                  <a:cubicBezTo>
                    <a:pt x="26865" y="25694"/>
                    <a:pt x="26834" y="25700"/>
                    <a:pt x="26803" y="25710"/>
                  </a:cubicBezTo>
                  <a:cubicBezTo>
                    <a:pt x="26762" y="25730"/>
                    <a:pt x="26742" y="25793"/>
                    <a:pt x="26783" y="25854"/>
                  </a:cubicBezTo>
                  <a:cubicBezTo>
                    <a:pt x="26803" y="25917"/>
                    <a:pt x="26742" y="25936"/>
                    <a:pt x="26638" y="26019"/>
                  </a:cubicBezTo>
                  <a:cubicBezTo>
                    <a:pt x="26536" y="26060"/>
                    <a:pt x="26412" y="26143"/>
                    <a:pt x="26267" y="26266"/>
                  </a:cubicBezTo>
                  <a:cubicBezTo>
                    <a:pt x="26226" y="26329"/>
                    <a:pt x="26165" y="26370"/>
                    <a:pt x="26123" y="26390"/>
                  </a:cubicBezTo>
                  <a:cubicBezTo>
                    <a:pt x="26019" y="26453"/>
                    <a:pt x="25937" y="26453"/>
                    <a:pt x="25876" y="26472"/>
                  </a:cubicBezTo>
                  <a:cubicBezTo>
                    <a:pt x="25813" y="26472"/>
                    <a:pt x="25772" y="26494"/>
                    <a:pt x="25711" y="26514"/>
                  </a:cubicBezTo>
                  <a:lnTo>
                    <a:pt x="25670" y="26555"/>
                  </a:lnTo>
                  <a:cubicBezTo>
                    <a:pt x="25629" y="26596"/>
                    <a:pt x="25629" y="26618"/>
                    <a:pt x="25607" y="26637"/>
                  </a:cubicBezTo>
                  <a:lnTo>
                    <a:pt x="25525" y="26720"/>
                  </a:lnTo>
                  <a:cubicBezTo>
                    <a:pt x="25515" y="26720"/>
                    <a:pt x="25504" y="26725"/>
                    <a:pt x="25488" y="26725"/>
                  </a:cubicBezTo>
                  <a:cubicBezTo>
                    <a:pt x="25473" y="26725"/>
                    <a:pt x="25452" y="26720"/>
                    <a:pt x="25422" y="26700"/>
                  </a:cubicBezTo>
                  <a:cubicBezTo>
                    <a:pt x="25360" y="26679"/>
                    <a:pt x="25318" y="26659"/>
                    <a:pt x="25277" y="26659"/>
                  </a:cubicBezTo>
                  <a:cubicBezTo>
                    <a:pt x="25195" y="26637"/>
                    <a:pt x="25134" y="26618"/>
                    <a:pt x="25071" y="26514"/>
                  </a:cubicBezTo>
                  <a:cubicBezTo>
                    <a:pt x="25030" y="26453"/>
                    <a:pt x="24947" y="26411"/>
                    <a:pt x="24865" y="26411"/>
                  </a:cubicBezTo>
                  <a:cubicBezTo>
                    <a:pt x="24840" y="26408"/>
                    <a:pt x="24815" y="26406"/>
                    <a:pt x="24791" y="26406"/>
                  </a:cubicBezTo>
                  <a:cubicBezTo>
                    <a:pt x="24680" y="26406"/>
                    <a:pt x="24587" y="26446"/>
                    <a:pt x="24535" y="26514"/>
                  </a:cubicBezTo>
                  <a:cubicBezTo>
                    <a:pt x="24525" y="26534"/>
                    <a:pt x="24500" y="26545"/>
                    <a:pt x="24463" y="26545"/>
                  </a:cubicBezTo>
                  <a:cubicBezTo>
                    <a:pt x="24427" y="26545"/>
                    <a:pt x="24381" y="26534"/>
                    <a:pt x="24329" y="26514"/>
                  </a:cubicBezTo>
                  <a:cubicBezTo>
                    <a:pt x="24271" y="26500"/>
                    <a:pt x="24213" y="26485"/>
                    <a:pt x="24162" y="26485"/>
                  </a:cubicBezTo>
                  <a:cubicBezTo>
                    <a:pt x="24141" y="26485"/>
                    <a:pt x="24121" y="26488"/>
                    <a:pt x="24103" y="26494"/>
                  </a:cubicBezTo>
                  <a:cubicBezTo>
                    <a:pt x="24062" y="26535"/>
                    <a:pt x="24062" y="26576"/>
                    <a:pt x="24081" y="26618"/>
                  </a:cubicBezTo>
                  <a:cubicBezTo>
                    <a:pt x="24103" y="26700"/>
                    <a:pt x="24123" y="26783"/>
                    <a:pt x="23999" y="26926"/>
                  </a:cubicBezTo>
                  <a:cubicBezTo>
                    <a:pt x="23917" y="27009"/>
                    <a:pt x="23814" y="27071"/>
                    <a:pt x="23732" y="27132"/>
                  </a:cubicBezTo>
                  <a:cubicBezTo>
                    <a:pt x="23628" y="27215"/>
                    <a:pt x="23567" y="27256"/>
                    <a:pt x="23587" y="27297"/>
                  </a:cubicBezTo>
                  <a:cubicBezTo>
                    <a:pt x="23587" y="27319"/>
                    <a:pt x="23608" y="27319"/>
                    <a:pt x="23628" y="27338"/>
                  </a:cubicBezTo>
                  <a:lnTo>
                    <a:pt x="23649" y="27338"/>
                  </a:lnTo>
                  <a:cubicBezTo>
                    <a:pt x="23649" y="27360"/>
                    <a:pt x="23628" y="27380"/>
                    <a:pt x="23608" y="27401"/>
                  </a:cubicBezTo>
                  <a:cubicBezTo>
                    <a:pt x="23587" y="27421"/>
                    <a:pt x="23567" y="27421"/>
                    <a:pt x="23545" y="27421"/>
                  </a:cubicBezTo>
                  <a:cubicBezTo>
                    <a:pt x="23545" y="27421"/>
                    <a:pt x="23526" y="27421"/>
                    <a:pt x="23504" y="27401"/>
                  </a:cubicBezTo>
                  <a:lnTo>
                    <a:pt x="23463" y="27401"/>
                  </a:lnTo>
                  <a:cubicBezTo>
                    <a:pt x="23454" y="27399"/>
                    <a:pt x="23444" y="27398"/>
                    <a:pt x="23433" y="27398"/>
                  </a:cubicBezTo>
                  <a:cubicBezTo>
                    <a:pt x="23345" y="27398"/>
                    <a:pt x="23204" y="27469"/>
                    <a:pt x="23113" y="27525"/>
                  </a:cubicBezTo>
                  <a:cubicBezTo>
                    <a:pt x="23113" y="27525"/>
                    <a:pt x="22762" y="27731"/>
                    <a:pt x="22844" y="27772"/>
                  </a:cubicBezTo>
                  <a:cubicBezTo>
                    <a:pt x="22886" y="27813"/>
                    <a:pt x="22866" y="27978"/>
                    <a:pt x="22742" y="28061"/>
                  </a:cubicBezTo>
                  <a:cubicBezTo>
                    <a:pt x="22660" y="28143"/>
                    <a:pt x="22660" y="28204"/>
                    <a:pt x="22701" y="28226"/>
                  </a:cubicBezTo>
                  <a:cubicBezTo>
                    <a:pt x="22725" y="28250"/>
                    <a:pt x="22756" y="28260"/>
                    <a:pt x="22789" y="28260"/>
                  </a:cubicBezTo>
                  <a:cubicBezTo>
                    <a:pt x="22814" y="28260"/>
                    <a:pt x="22840" y="28255"/>
                    <a:pt x="22866" y="28246"/>
                  </a:cubicBezTo>
                  <a:cubicBezTo>
                    <a:pt x="22907" y="28246"/>
                    <a:pt x="22927" y="28308"/>
                    <a:pt x="22948" y="28349"/>
                  </a:cubicBezTo>
                  <a:cubicBezTo>
                    <a:pt x="22968" y="28432"/>
                    <a:pt x="22990" y="28473"/>
                    <a:pt x="23031" y="28473"/>
                  </a:cubicBezTo>
                  <a:cubicBezTo>
                    <a:pt x="23031" y="28473"/>
                    <a:pt x="23040" y="28482"/>
                    <a:pt x="23058" y="28482"/>
                  </a:cubicBezTo>
                  <a:cubicBezTo>
                    <a:pt x="23067" y="28482"/>
                    <a:pt x="23078" y="28480"/>
                    <a:pt x="23092" y="28473"/>
                  </a:cubicBezTo>
                  <a:cubicBezTo>
                    <a:pt x="23104" y="28467"/>
                    <a:pt x="23120" y="28464"/>
                    <a:pt x="23137" y="28464"/>
                  </a:cubicBezTo>
                  <a:cubicBezTo>
                    <a:pt x="23178" y="28464"/>
                    <a:pt x="23228" y="28479"/>
                    <a:pt x="23257" y="28493"/>
                  </a:cubicBezTo>
                  <a:cubicBezTo>
                    <a:pt x="23278" y="28514"/>
                    <a:pt x="23237" y="28556"/>
                    <a:pt x="23216" y="28575"/>
                  </a:cubicBezTo>
                  <a:cubicBezTo>
                    <a:pt x="23133" y="28617"/>
                    <a:pt x="23113" y="28679"/>
                    <a:pt x="23196" y="28740"/>
                  </a:cubicBezTo>
                  <a:cubicBezTo>
                    <a:pt x="23246" y="28792"/>
                    <a:pt x="23338" y="28829"/>
                    <a:pt x="23414" y="28829"/>
                  </a:cubicBezTo>
                  <a:cubicBezTo>
                    <a:pt x="23432" y="28829"/>
                    <a:pt x="23448" y="28827"/>
                    <a:pt x="23463" y="28823"/>
                  </a:cubicBezTo>
                  <a:cubicBezTo>
                    <a:pt x="23649" y="28803"/>
                    <a:pt x="23773" y="28699"/>
                    <a:pt x="23793" y="28597"/>
                  </a:cubicBezTo>
                  <a:cubicBezTo>
                    <a:pt x="23793" y="28534"/>
                    <a:pt x="23875" y="28493"/>
                    <a:pt x="23897" y="28473"/>
                  </a:cubicBezTo>
                  <a:cubicBezTo>
                    <a:pt x="23897" y="28473"/>
                    <a:pt x="23917" y="28473"/>
                    <a:pt x="23897" y="28493"/>
                  </a:cubicBezTo>
                  <a:cubicBezTo>
                    <a:pt x="23875" y="28556"/>
                    <a:pt x="23834" y="28905"/>
                    <a:pt x="23958" y="29009"/>
                  </a:cubicBezTo>
                  <a:cubicBezTo>
                    <a:pt x="24062" y="29111"/>
                    <a:pt x="24062" y="29648"/>
                    <a:pt x="23897" y="29751"/>
                  </a:cubicBezTo>
                  <a:lnTo>
                    <a:pt x="23875" y="29751"/>
                  </a:lnTo>
                  <a:cubicBezTo>
                    <a:pt x="23793" y="29793"/>
                    <a:pt x="23793" y="29854"/>
                    <a:pt x="23793" y="29875"/>
                  </a:cubicBezTo>
                  <a:cubicBezTo>
                    <a:pt x="23793" y="29916"/>
                    <a:pt x="23773" y="29936"/>
                    <a:pt x="23710" y="29958"/>
                  </a:cubicBezTo>
                  <a:cubicBezTo>
                    <a:pt x="23686" y="29963"/>
                    <a:pt x="23659" y="29966"/>
                    <a:pt x="23630" y="29966"/>
                  </a:cubicBezTo>
                  <a:cubicBezTo>
                    <a:pt x="23558" y="29966"/>
                    <a:pt x="23474" y="29951"/>
                    <a:pt x="23402" y="29936"/>
                  </a:cubicBezTo>
                  <a:cubicBezTo>
                    <a:pt x="23330" y="29925"/>
                    <a:pt x="23251" y="29913"/>
                    <a:pt x="23181" y="29913"/>
                  </a:cubicBezTo>
                  <a:cubicBezTo>
                    <a:pt x="23131" y="29913"/>
                    <a:pt x="23085" y="29919"/>
                    <a:pt x="23051" y="29936"/>
                  </a:cubicBezTo>
                  <a:cubicBezTo>
                    <a:pt x="23039" y="29940"/>
                    <a:pt x="23025" y="29942"/>
                    <a:pt x="23010" y="29942"/>
                  </a:cubicBezTo>
                  <a:cubicBezTo>
                    <a:pt x="22942" y="29942"/>
                    <a:pt x="22838" y="29909"/>
                    <a:pt x="22721" y="29875"/>
                  </a:cubicBezTo>
                  <a:cubicBezTo>
                    <a:pt x="22597" y="29834"/>
                    <a:pt x="22473" y="29793"/>
                    <a:pt x="22350" y="29793"/>
                  </a:cubicBezTo>
                  <a:cubicBezTo>
                    <a:pt x="22206" y="29793"/>
                    <a:pt x="22124" y="29793"/>
                    <a:pt x="22102" y="29812"/>
                  </a:cubicBezTo>
                  <a:cubicBezTo>
                    <a:pt x="22041" y="29854"/>
                    <a:pt x="22061" y="29895"/>
                    <a:pt x="22082" y="29977"/>
                  </a:cubicBezTo>
                  <a:cubicBezTo>
                    <a:pt x="22102" y="30101"/>
                    <a:pt x="21917" y="30390"/>
                    <a:pt x="21649" y="30513"/>
                  </a:cubicBezTo>
                  <a:cubicBezTo>
                    <a:pt x="21525" y="30576"/>
                    <a:pt x="21381" y="30596"/>
                    <a:pt x="21258" y="30617"/>
                  </a:cubicBezTo>
                  <a:cubicBezTo>
                    <a:pt x="21154" y="30637"/>
                    <a:pt x="21052" y="30659"/>
                    <a:pt x="20948" y="30720"/>
                  </a:cubicBezTo>
                  <a:lnTo>
                    <a:pt x="20928" y="30720"/>
                  </a:lnTo>
                  <a:cubicBezTo>
                    <a:pt x="20845" y="30782"/>
                    <a:pt x="20741" y="30865"/>
                    <a:pt x="20659" y="30947"/>
                  </a:cubicBezTo>
                  <a:cubicBezTo>
                    <a:pt x="20577" y="31030"/>
                    <a:pt x="20494" y="31132"/>
                    <a:pt x="20412" y="31173"/>
                  </a:cubicBezTo>
                  <a:cubicBezTo>
                    <a:pt x="20392" y="31173"/>
                    <a:pt x="20370" y="31195"/>
                    <a:pt x="20370" y="31195"/>
                  </a:cubicBezTo>
                  <a:cubicBezTo>
                    <a:pt x="20351" y="31195"/>
                    <a:pt x="20329" y="31214"/>
                    <a:pt x="20329" y="31214"/>
                  </a:cubicBezTo>
                  <a:cubicBezTo>
                    <a:pt x="20268" y="31256"/>
                    <a:pt x="20288" y="31297"/>
                    <a:pt x="20309" y="31338"/>
                  </a:cubicBezTo>
                  <a:cubicBezTo>
                    <a:pt x="20329" y="31401"/>
                    <a:pt x="20370" y="31462"/>
                    <a:pt x="20205" y="31544"/>
                  </a:cubicBezTo>
                  <a:cubicBezTo>
                    <a:pt x="20115" y="31584"/>
                    <a:pt x="20057" y="31598"/>
                    <a:pt x="20021" y="31598"/>
                  </a:cubicBezTo>
                  <a:cubicBezTo>
                    <a:pt x="20000" y="31598"/>
                    <a:pt x="19987" y="31593"/>
                    <a:pt x="19979" y="31586"/>
                  </a:cubicBezTo>
                  <a:cubicBezTo>
                    <a:pt x="19958" y="31586"/>
                    <a:pt x="19979" y="31524"/>
                    <a:pt x="20062" y="31462"/>
                  </a:cubicBezTo>
                  <a:cubicBezTo>
                    <a:pt x="20103" y="31442"/>
                    <a:pt x="20164" y="31379"/>
                    <a:pt x="20123" y="31338"/>
                  </a:cubicBezTo>
                  <a:cubicBezTo>
                    <a:pt x="20112" y="31335"/>
                    <a:pt x="20100" y="31333"/>
                    <a:pt x="20086" y="31333"/>
                  </a:cubicBezTo>
                  <a:cubicBezTo>
                    <a:pt x="20020" y="31333"/>
                    <a:pt x="19920" y="31370"/>
                    <a:pt x="19834" y="31421"/>
                  </a:cubicBezTo>
                  <a:cubicBezTo>
                    <a:pt x="19815" y="31421"/>
                    <a:pt x="19815" y="31442"/>
                    <a:pt x="19793" y="31442"/>
                  </a:cubicBezTo>
                  <a:cubicBezTo>
                    <a:pt x="19732" y="31483"/>
                    <a:pt x="19650" y="31524"/>
                    <a:pt x="19587" y="31544"/>
                  </a:cubicBezTo>
                  <a:cubicBezTo>
                    <a:pt x="19546" y="31566"/>
                    <a:pt x="19485" y="31586"/>
                    <a:pt x="19463" y="31607"/>
                  </a:cubicBezTo>
                  <a:cubicBezTo>
                    <a:pt x="19402" y="31648"/>
                    <a:pt x="19361" y="31689"/>
                    <a:pt x="19381" y="31731"/>
                  </a:cubicBezTo>
                  <a:cubicBezTo>
                    <a:pt x="19381" y="31772"/>
                    <a:pt x="19340" y="31833"/>
                    <a:pt x="19257" y="31874"/>
                  </a:cubicBezTo>
                  <a:cubicBezTo>
                    <a:pt x="19196" y="31915"/>
                    <a:pt x="19114" y="31937"/>
                    <a:pt x="19072" y="31937"/>
                  </a:cubicBezTo>
                  <a:lnTo>
                    <a:pt x="19051" y="31937"/>
                  </a:lnTo>
                  <a:cubicBezTo>
                    <a:pt x="19031" y="31915"/>
                    <a:pt x="19031" y="31915"/>
                    <a:pt x="19010" y="31915"/>
                  </a:cubicBezTo>
                  <a:cubicBezTo>
                    <a:pt x="18927" y="31854"/>
                    <a:pt x="18825" y="31792"/>
                    <a:pt x="18886" y="31689"/>
                  </a:cubicBezTo>
                  <a:cubicBezTo>
                    <a:pt x="18907" y="31648"/>
                    <a:pt x="18907" y="31627"/>
                    <a:pt x="18886" y="31627"/>
                  </a:cubicBezTo>
                  <a:cubicBezTo>
                    <a:pt x="18866" y="31607"/>
                    <a:pt x="18831" y="31601"/>
                    <a:pt x="18791" y="31601"/>
                  </a:cubicBezTo>
                  <a:cubicBezTo>
                    <a:pt x="18749" y="31601"/>
                    <a:pt x="18702" y="31607"/>
                    <a:pt x="18660" y="31607"/>
                  </a:cubicBezTo>
                  <a:cubicBezTo>
                    <a:pt x="18597" y="31627"/>
                    <a:pt x="18536" y="31627"/>
                    <a:pt x="18515" y="31627"/>
                  </a:cubicBezTo>
                  <a:lnTo>
                    <a:pt x="18515" y="31607"/>
                  </a:lnTo>
                  <a:cubicBezTo>
                    <a:pt x="18536" y="31586"/>
                    <a:pt x="18597" y="31566"/>
                    <a:pt x="18660" y="31566"/>
                  </a:cubicBezTo>
                  <a:cubicBezTo>
                    <a:pt x="18721" y="31544"/>
                    <a:pt x="18784" y="31524"/>
                    <a:pt x="18825" y="31503"/>
                  </a:cubicBezTo>
                  <a:cubicBezTo>
                    <a:pt x="18866" y="31483"/>
                    <a:pt x="18886" y="31442"/>
                    <a:pt x="18886" y="31401"/>
                  </a:cubicBezTo>
                  <a:cubicBezTo>
                    <a:pt x="18866" y="31338"/>
                    <a:pt x="18825" y="31297"/>
                    <a:pt x="18762" y="31297"/>
                  </a:cubicBezTo>
                  <a:cubicBezTo>
                    <a:pt x="18732" y="31289"/>
                    <a:pt x="18698" y="31286"/>
                    <a:pt x="18662" y="31286"/>
                  </a:cubicBezTo>
                  <a:cubicBezTo>
                    <a:pt x="18503" y="31286"/>
                    <a:pt x="18303" y="31353"/>
                    <a:pt x="18185" y="31421"/>
                  </a:cubicBezTo>
                  <a:cubicBezTo>
                    <a:pt x="18165" y="31421"/>
                    <a:pt x="18144" y="31442"/>
                    <a:pt x="18124" y="31462"/>
                  </a:cubicBezTo>
                  <a:cubicBezTo>
                    <a:pt x="18083" y="31483"/>
                    <a:pt x="18041" y="31503"/>
                    <a:pt x="18020" y="31524"/>
                  </a:cubicBezTo>
                  <a:cubicBezTo>
                    <a:pt x="17882" y="31610"/>
                    <a:pt x="17759" y="31653"/>
                    <a:pt x="17686" y="31653"/>
                  </a:cubicBezTo>
                  <a:cubicBezTo>
                    <a:pt x="17671" y="31653"/>
                    <a:pt x="17659" y="31651"/>
                    <a:pt x="17649" y="31648"/>
                  </a:cubicBezTo>
                  <a:cubicBezTo>
                    <a:pt x="17649" y="31648"/>
                    <a:pt x="17629" y="31648"/>
                    <a:pt x="17629" y="31627"/>
                  </a:cubicBezTo>
                  <a:cubicBezTo>
                    <a:pt x="17608" y="31544"/>
                    <a:pt x="17566" y="31503"/>
                    <a:pt x="17484" y="31483"/>
                  </a:cubicBezTo>
                  <a:cubicBezTo>
                    <a:pt x="17443" y="31483"/>
                    <a:pt x="17360" y="31483"/>
                    <a:pt x="17258" y="31544"/>
                  </a:cubicBezTo>
                  <a:cubicBezTo>
                    <a:pt x="17195" y="31586"/>
                    <a:pt x="17154" y="31648"/>
                    <a:pt x="17093" y="31709"/>
                  </a:cubicBezTo>
                  <a:cubicBezTo>
                    <a:pt x="17030" y="31792"/>
                    <a:pt x="16969" y="31896"/>
                    <a:pt x="16804" y="31978"/>
                  </a:cubicBezTo>
                  <a:cubicBezTo>
                    <a:pt x="16783" y="31998"/>
                    <a:pt x="16742" y="32019"/>
                    <a:pt x="16701" y="32039"/>
                  </a:cubicBezTo>
                  <a:cubicBezTo>
                    <a:pt x="16681" y="32039"/>
                    <a:pt x="16639" y="32061"/>
                    <a:pt x="16598" y="32102"/>
                  </a:cubicBezTo>
                  <a:cubicBezTo>
                    <a:pt x="16310" y="32267"/>
                    <a:pt x="15980" y="32534"/>
                    <a:pt x="15752" y="32740"/>
                  </a:cubicBezTo>
                  <a:cubicBezTo>
                    <a:pt x="15691" y="32781"/>
                    <a:pt x="15628" y="32844"/>
                    <a:pt x="15587" y="32864"/>
                  </a:cubicBezTo>
                  <a:lnTo>
                    <a:pt x="15485" y="32968"/>
                  </a:lnTo>
                  <a:cubicBezTo>
                    <a:pt x="15340" y="33070"/>
                    <a:pt x="15238" y="33152"/>
                    <a:pt x="15257" y="33194"/>
                  </a:cubicBezTo>
                  <a:cubicBezTo>
                    <a:pt x="15257" y="33215"/>
                    <a:pt x="15279" y="33215"/>
                    <a:pt x="15299" y="33235"/>
                  </a:cubicBezTo>
                  <a:cubicBezTo>
                    <a:pt x="15309" y="33240"/>
                    <a:pt x="15322" y="33243"/>
                    <a:pt x="15337" y="33243"/>
                  </a:cubicBezTo>
                  <a:cubicBezTo>
                    <a:pt x="15383" y="33243"/>
                    <a:pt x="15448" y="33219"/>
                    <a:pt x="15526" y="33174"/>
                  </a:cubicBezTo>
                  <a:cubicBezTo>
                    <a:pt x="15628" y="33111"/>
                    <a:pt x="15732" y="33029"/>
                    <a:pt x="15793" y="32946"/>
                  </a:cubicBezTo>
                  <a:cubicBezTo>
                    <a:pt x="15865" y="32894"/>
                    <a:pt x="15966" y="32840"/>
                    <a:pt x="16046" y="32840"/>
                  </a:cubicBezTo>
                  <a:cubicBezTo>
                    <a:pt x="16059" y="32840"/>
                    <a:pt x="16071" y="32841"/>
                    <a:pt x="16082" y="32844"/>
                  </a:cubicBezTo>
                  <a:cubicBezTo>
                    <a:pt x="16103" y="32844"/>
                    <a:pt x="16123" y="32864"/>
                    <a:pt x="16123" y="32864"/>
                  </a:cubicBezTo>
                  <a:cubicBezTo>
                    <a:pt x="16145" y="32905"/>
                    <a:pt x="16041" y="32987"/>
                    <a:pt x="15939" y="33050"/>
                  </a:cubicBezTo>
                  <a:cubicBezTo>
                    <a:pt x="15815" y="33133"/>
                    <a:pt x="15691" y="33215"/>
                    <a:pt x="15774" y="33276"/>
                  </a:cubicBezTo>
                  <a:cubicBezTo>
                    <a:pt x="15798" y="33288"/>
                    <a:pt x="15825" y="33293"/>
                    <a:pt x="15856" y="33293"/>
                  </a:cubicBezTo>
                  <a:cubicBezTo>
                    <a:pt x="15929" y="33293"/>
                    <a:pt x="16016" y="33264"/>
                    <a:pt x="16103" y="33235"/>
                  </a:cubicBezTo>
                  <a:cubicBezTo>
                    <a:pt x="16187" y="33219"/>
                    <a:pt x="16271" y="33188"/>
                    <a:pt x="16333" y="33188"/>
                  </a:cubicBezTo>
                  <a:cubicBezTo>
                    <a:pt x="16347" y="33188"/>
                    <a:pt x="16359" y="33190"/>
                    <a:pt x="16371" y="33194"/>
                  </a:cubicBezTo>
                  <a:cubicBezTo>
                    <a:pt x="16392" y="33215"/>
                    <a:pt x="16412" y="33215"/>
                    <a:pt x="16412" y="33256"/>
                  </a:cubicBezTo>
                  <a:cubicBezTo>
                    <a:pt x="16433" y="33276"/>
                    <a:pt x="16412" y="33339"/>
                    <a:pt x="16329" y="33380"/>
                  </a:cubicBezTo>
                  <a:cubicBezTo>
                    <a:pt x="16247" y="33421"/>
                    <a:pt x="16145" y="33463"/>
                    <a:pt x="15939" y="33463"/>
                  </a:cubicBezTo>
                  <a:cubicBezTo>
                    <a:pt x="15899" y="33465"/>
                    <a:pt x="15862" y="33466"/>
                    <a:pt x="15828" y="33466"/>
                  </a:cubicBezTo>
                  <a:cubicBezTo>
                    <a:pt x="15611" y="33466"/>
                    <a:pt x="15491" y="33418"/>
                    <a:pt x="15402" y="33400"/>
                  </a:cubicBezTo>
                  <a:cubicBezTo>
                    <a:pt x="15364" y="33375"/>
                    <a:pt x="15326" y="33357"/>
                    <a:pt x="15284" y="33357"/>
                  </a:cubicBezTo>
                  <a:cubicBezTo>
                    <a:pt x="15257" y="33357"/>
                    <a:pt x="15228" y="33364"/>
                    <a:pt x="15196" y="33380"/>
                  </a:cubicBezTo>
                  <a:cubicBezTo>
                    <a:pt x="15155" y="33380"/>
                    <a:pt x="15114" y="33400"/>
                    <a:pt x="15010" y="33463"/>
                  </a:cubicBezTo>
                  <a:cubicBezTo>
                    <a:pt x="14721" y="33627"/>
                    <a:pt x="13877" y="34205"/>
                    <a:pt x="13938" y="34389"/>
                  </a:cubicBezTo>
                  <a:cubicBezTo>
                    <a:pt x="13959" y="34452"/>
                    <a:pt x="14000" y="34472"/>
                    <a:pt x="14062" y="34493"/>
                  </a:cubicBezTo>
                  <a:cubicBezTo>
                    <a:pt x="14072" y="34496"/>
                    <a:pt x="14084" y="34497"/>
                    <a:pt x="14096" y="34497"/>
                  </a:cubicBezTo>
                  <a:cubicBezTo>
                    <a:pt x="14176" y="34497"/>
                    <a:pt x="14281" y="34444"/>
                    <a:pt x="14372" y="34389"/>
                  </a:cubicBezTo>
                  <a:cubicBezTo>
                    <a:pt x="14391" y="34370"/>
                    <a:pt x="14433" y="34348"/>
                    <a:pt x="14454" y="34328"/>
                  </a:cubicBezTo>
                  <a:cubicBezTo>
                    <a:pt x="14495" y="34307"/>
                    <a:pt x="14515" y="34307"/>
                    <a:pt x="14537" y="34287"/>
                  </a:cubicBezTo>
                  <a:cubicBezTo>
                    <a:pt x="14578" y="34266"/>
                    <a:pt x="14639" y="34246"/>
                    <a:pt x="14660" y="34246"/>
                  </a:cubicBezTo>
                  <a:cubicBezTo>
                    <a:pt x="14680" y="34246"/>
                    <a:pt x="14680" y="34266"/>
                    <a:pt x="14701" y="34266"/>
                  </a:cubicBezTo>
                  <a:cubicBezTo>
                    <a:pt x="14701" y="34287"/>
                    <a:pt x="14701" y="34328"/>
                    <a:pt x="14639" y="34348"/>
                  </a:cubicBezTo>
                  <a:cubicBezTo>
                    <a:pt x="14639" y="34370"/>
                    <a:pt x="14619" y="34370"/>
                    <a:pt x="14598" y="34370"/>
                  </a:cubicBezTo>
                  <a:cubicBezTo>
                    <a:pt x="14578" y="34370"/>
                    <a:pt x="14556" y="34389"/>
                    <a:pt x="14537" y="34411"/>
                  </a:cubicBezTo>
                  <a:cubicBezTo>
                    <a:pt x="14372" y="34493"/>
                    <a:pt x="14124" y="34782"/>
                    <a:pt x="14207" y="34843"/>
                  </a:cubicBezTo>
                  <a:cubicBezTo>
                    <a:pt x="14226" y="34843"/>
                    <a:pt x="14248" y="34864"/>
                    <a:pt x="14248" y="34906"/>
                  </a:cubicBezTo>
                  <a:cubicBezTo>
                    <a:pt x="14248" y="34947"/>
                    <a:pt x="14207" y="34967"/>
                    <a:pt x="14144" y="34967"/>
                  </a:cubicBezTo>
                  <a:cubicBezTo>
                    <a:pt x="14126" y="34961"/>
                    <a:pt x="14110" y="34959"/>
                    <a:pt x="14095" y="34959"/>
                  </a:cubicBezTo>
                  <a:cubicBezTo>
                    <a:pt x="14057" y="34959"/>
                    <a:pt x="14024" y="34973"/>
                    <a:pt x="13979" y="34988"/>
                  </a:cubicBezTo>
                  <a:cubicBezTo>
                    <a:pt x="13836" y="35090"/>
                    <a:pt x="13649" y="35318"/>
                    <a:pt x="13690" y="35420"/>
                  </a:cubicBezTo>
                  <a:cubicBezTo>
                    <a:pt x="13712" y="35462"/>
                    <a:pt x="13794" y="35483"/>
                    <a:pt x="13855" y="35503"/>
                  </a:cubicBezTo>
                  <a:cubicBezTo>
                    <a:pt x="13877" y="35503"/>
                    <a:pt x="13897" y="35524"/>
                    <a:pt x="13897" y="35524"/>
                  </a:cubicBezTo>
                  <a:cubicBezTo>
                    <a:pt x="13897" y="35524"/>
                    <a:pt x="13897" y="35544"/>
                    <a:pt x="13794" y="35585"/>
                  </a:cubicBezTo>
                  <a:cubicBezTo>
                    <a:pt x="13773" y="35607"/>
                    <a:pt x="13732" y="35648"/>
                    <a:pt x="13671" y="35668"/>
                  </a:cubicBezTo>
                  <a:lnTo>
                    <a:pt x="13464" y="35791"/>
                  </a:lnTo>
                  <a:cubicBezTo>
                    <a:pt x="13196" y="35937"/>
                    <a:pt x="12907" y="36101"/>
                    <a:pt x="12681" y="36184"/>
                  </a:cubicBezTo>
                  <a:cubicBezTo>
                    <a:pt x="12453" y="36245"/>
                    <a:pt x="11959" y="36473"/>
                    <a:pt x="11568" y="36699"/>
                  </a:cubicBezTo>
                  <a:cubicBezTo>
                    <a:pt x="11320" y="36822"/>
                    <a:pt x="11032" y="37028"/>
                    <a:pt x="10908" y="37193"/>
                  </a:cubicBezTo>
                  <a:cubicBezTo>
                    <a:pt x="10680" y="37482"/>
                    <a:pt x="10557" y="37875"/>
                    <a:pt x="10702" y="37998"/>
                  </a:cubicBezTo>
                  <a:cubicBezTo>
                    <a:pt x="10731" y="38012"/>
                    <a:pt x="10760" y="38027"/>
                    <a:pt x="10796" y="38027"/>
                  </a:cubicBezTo>
                  <a:cubicBezTo>
                    <a:pt x="10811" y="38027"/>
                    <a:pt x="10827" y="38024"/>
                    <a:pt x="10845" y="38018"/>
                  </a:cubicBezTo>
                  <a:cubicBezTo>
                    <a:pt x="10990" y="38018"/>
                    <a:pt x="11010" y="38040"/>
                    <a:pt x="11051" y="38081"/>
                  </a:cubicBezTo>
                  <a:cubicBezTo>
                    <a:pt x="11093" y="38122"/>
                    <a:pt x="11114" y="38142"/>
                    <a:pt x="11216" y="38142"/>
                  </a:cubicBezTo>
                  <a:cubicBezTo>
                    <a:pt x="11258" y="38142"/>
                    <a:pt x="11279" y="38163"/>
                    <a:pt x="11279" y="38163"/>
                  </a:cubicBezTo>
                  <a:cubicBezTo>
                    <a:pt x="11279" y="38183"/>
                    <a:pt x="11114" y="38265"/>
                    <a:pt x="11051" y="38307"/>
                  </a:cubicBezTo>
                  <a:cubicBezTo>
                    <a:pt x="10825" y="38452"/>
                    <a:pt x="10722" y="38554"/>
                    <a:pt x="10825" y="38617"/>
                  </a:cubicBezTo>
                  <a:cubicBezTo>
                    <a:pt x="10908" y="38658"/>
                    <a:pt x="11155" y="38864"/>
                    <a:pt x="11155" y="38925"/>
                  </a:cubicBezTo>
                  <a:cubicBezTo>
                    <a:pt x="11114" y="38905"/>
                    <a:pt x="11051" y="38884"/>
                    <a:pt x="11010" y="38843"/>
                  </a:cubicBezTo>
                  <a:cubicBezTo>
                    <a:pt x="10918" y="38788"/>
                    <a:pt x="10792" y="38716"/>
                    <a:pt x="10678" y="38716"/>
                  </a:cubicBezTo>
                  <a:cubicBezTo>
                    <a:pt x="10665" y="38716"/>
                    <a:pt x="10652" y="38717"/>
                    <a:pt x="10639" y="38719"/>
                  </a:cubicBezTo>
                  <a:cubicBezTo>
                    <a:pt x="10474" y="38740"/>
                    <a:pt x="9773" y="39090"/>
                    <a:pt x="9423" y="39296"/>
                  </a:cubicBezTo>
                  <a:cubicBezTo>
                    <a:pt x="9135" y="39441"/>
                    <a:pt x="9135" y="39483"/>
                    <a:pt x="9135" y="39502"/>
                  </a:cubicBezTo>
                  <a:cubicBezTo>
                    <a:pt x="9135" y="39565"/>
                    <a:pt x="8764" y="39895"/>
                    <a:pt x="8412" y="40101"/>
                  </a:cubicBezTo>
                  <a:cubicBezTo>
                    <a:pt x="8310" y="40162"/>
                    <a:pt x="8206" y="40203"/>
                    <a:pt x="8124" y="40225"/>
                  </a:cubicBezTo>
                  <a:cubicBezTo>
                    <a:pt x="8083" y="40232"/>
                    <a:pt x="8037" y="40234"/>
                    <a:pt x="7989" y="40234"/>
                  </a:cubicBezTo>
                  <a:cubicBezTo>
                    <a:pt x="7893" y="40234"/>
                    <a:pt x="7787" y="40225"/>
                    <a:pt x="7692" y="40225"/>
                  </a:cubicBezTo>
                  <a:cubicBezTo>
                    <a:pt x="7485" y="40225"/>
                    <a:pt x="7279" y="40225"/>
                    <a:pt x="7156" y="40286"/>
                  </a:cubicBezTo>
                  <a:cubicBezTo>
                    <a:pt x="7134" y="40286"/>
                    <a:pt x="7114" y="40307"/>
                    <a:pt x="7114" y="40307"/>
                  </a:cubicBezTo>
                  <a:cubicBezTo>
                    <a:pt x="6928" y="40410"/>
                    <a:pt x="6722" y="40596"/>
                    <a:pt x="6743" y="40720"/>
                  </a:cubicBezTo>
                  <a:cubicBezTo>
                    <a:pt x="6763" y="40740"/>
                    <a:pt x="6763" y="40781"/>
                    <a:pt x="6804" y="40781"/>
                  </a:cubicBezTo>
                  <a:cubicBezTo>
                    <a:pt x="6866" y="40812"/>
                    <a:pt x="6944" y="40828"/>
                    <a:pt x="7021" y="40828"/>
                  </a:cubicBezTo>
                  <a:cubicBezTo>
                    <a:pt x="7099" y="40828"/>
                    <a:pt x="7176" y="40812"/>
                    <a:pt x="7238" y="40781"/>
                  </a:cubicBezTo>
                  <a:cubicBezTo>
                    <a:pt x="7299" y="40740"/>
                    <a:pt x="7321" y="40698"/>
                    <a:pt x="7321" y="40657"/>
                  </a:cubicBezTo>
                  <a:cubicBezTo>
                    <a:pt x="7338" y="40585"/>
                    <a:pt x="7388" y="40530"/>
                    <a:pt x="7455" y="40530"/>
                  </a:cubicBezTo>
                  <a:cubicBezTo>
                    <a:pt x="7465" y="40530"/>
                    <a:pt x="7475" y="40531"/>
                    <a:pt x="7485" y="40533"/>
                  </a:cubicBezTo>
                  <a:cubicBezTo>
                    <a:pt x="7527" y="40533"/>
                    <a:pt x="7568" y="40555"/>
                    <a:pt x="7609" y="40596"/>
                  </a:cubicBezTo>
                  <a:cubicBezTo>
                    <a:pt x="7670" y="40678"/>
                    <a:pt x="7609" y="40761"/>
                    <a:pt x="7547" y="40822"/>
                  </a:cubicBezTo>
                  <a:cubicBezTo>
                    <a:pt x="7485" y="40885"/>
                    <a:pt x="7423" y="40946"/>
                    <a:pt x="7444" y="41028"/>
                  </a:cubicBezTo>
                  <a:cubicBezTo>
                    <a:pt x="7485" y="41152"/>
                    <a:pt x="7403" y="41338"/>
                    <a:pt x="7217" y="41462"/>
                  </a:cubicBezTo>
                  <a:cubicBezTo>
                    <a:pt x="7175" y="41482"/>
                    <a:pt x="7134" y="41503"/>
                    <a:pt x="7073" y="41503"/>
                  </a:cubicBezTo>
                  <a:cubicBezTo>
                    <a:pt x="6959" y="41528"/>
                    <a:pt x="6861" y="41546"/>
                    <a:pt x="6783" y="41546"/>
                  </a:cubicBezTo>
                  <a:cubicBezTo>
                    <a:pt x="6734" y="41546"/>
                    <a:pt x="6693" y="41539"/>
                    <a:pt x="6661" y="41523"/>
                  </a:cubicBezTo>
                  <a:cubicBezTo>
                    <a:pt x="6578" y="41482"/>
                    <a:pt x="6537" y="41421"/>
                    <a:pt x="6557" y="41338"/>
                  </a:cubicBezTo>
                  <a:cubicBezTo>
                    <a:pt x="6578" y="41050"/>
                    <a:pt x="6516" y="40987"/>
                    <a:pt x="6455" y="40967"/>
                  </a:cubicBezTo>
                  <a:cubicBezTo>
                    <a:pt x="6433" y="40967"/>
                    <a:pt x="6413" y="40967"/>
                    <a:pt x="6372" y="40987"/>
                  </a:cubicBezTo>
                  <a:cubicBezTo>
                    <a:pt x="6309" y="40987"/>
                    <a:pt x="6268" y="40987"/>
                    <a:pt x="6186" y="40946"/>
                  </a:cubicBezTo>
                  <a:cubicBezTo>
                    <a:pt x="6125" y="40926"/>
                    <a:pt x="6042" y="40904"/>
                    <a:pt x="5938" y="40885"/>
                  </a:cubicBezTo>
                  <a:cubicBezTo>
                    <a:pt x="5897" y="40885"/>
                    <a:pt x="5856" y="40904"/>
                    <a:pt x="5795" y="40946"/>
                  </a:cubicBezTo>
                  <a:cubicBezTo>
                    <a:pt x="5526" y="41091"/>
                    <a:pt x="5094" y="41647"/>
                    <a:pt x="5094" y="41668"/>
                  </a:cubicBezTo>
                  <a:cubicBezTo>
                    <a:pt x="5053" y="41709"/>
                    <a:pt x="4990" y="41729"/>
                    <a:pt x="4908" y="41751"/>
                  </a:cubicBezTo>
                  <a:cubicBezTo>
                    <a:pt x="4825" y="41751"/>
                    <a:pt x="4743" y="41770"/>
                    <a:pt x="4660" y="41812"/>
                  </a:cubicBezTo>
                  <a:cubicBezTo>
                    <a:pt x="4640" y="41833"/>
                    <a:pt x="4619" y="41853"/>
                    <a:pt x="4599" y="41853"/>
                  </a:cubicBezTo>
                  <a:cubicBezTo>
                    <a:pt x="4475" y="41977"/>
                    <a:pt x="4063" y="42224"/>
                    <a:pt x="3794" y="42389"/>
                  </a:cubicBezTo>
                  <a:cubicBezTo>
                    <a:pt x="3692" y="42452"/>
                    <a:pt x="3609" y="42493"/>
                    <a:pt x="3568" y="42513"/>
                  </a:cubicBezTo>
                  <a:cubicBezTo>
                    <a:pt x="3464" y="42554"/>
                    <a:pt x="3486" y="42575"/>
                    <a:pt x="3486" y="42617"/>
                  </a:cubicBezTo>
                  <a:cubicBezTo>
                    <a:pt x="3486" y="42678"/>
                    <a:pt x="3486" y="42740"/>
                    <a:pt x="3321" y="42864"/>
                  </a:cubicBezTo>
                  <a:cubicBezTo>
                    <a:pt x="3011" y="43049"/>
                    <a:pt x="2557" y="43689"/>
                    <a:pt x="2557" y="43915"/>
                  </a:cubicBezTo>
                  <a:cubicBezTo>
                    <a:pt x="2557" y="44018"/>
                    <a:pt x="2433" y="44142"/>
                    <a:pt x="2331" y="44266"/>
                  </a:cubicBezTo>
                  <a:cubicBezTo>
                    <a:pt x="2227" y="44368"/>
                    <a:pt x="2125" y="44472"/>
                    <a:pt x="2166" y="44533"/>
                  </a:cubicBezTo>
                  <a:cubicBezTo>
                    <a:pt x="2186" y="44616"/>
                    <a:pt x="2062" y="44802"/>
                    <a:pt x="1939" y="44945"/>
                  </a:cubicBezTo>
                  <a:cubicBezTo>
                    <a:pt x="1897" y="45008"/>
                    <a:pt x="1856" y="45069"/>
                    <a:pt x="1815" y="45110"/>
                  </a:cubicBezTo>
                  <a:cubicBezTo>
                    <a:pt x="1713" y="45275"/>
                    <a:pt x="1320" y="45833"/>
                    <a:pt x="1465" y="45956"/>
                  </a:cubicBezTo>
                  <a:cubicBezTo>
                    <a:pt x="1507" y="45976"/>
                    <a:pt x="1485" y="46018"/>
                    <a:pt x="1465" y="46059"/>
                  </a:cubicBezTo>
                  <a:cubicBezTo>
                    <a:pt x="1444" y="46100"/>
                    <a:pt x="1424" y="46163"/>
                    <a:pt x="1526" y="46204"/>
                  </a:cubicBezTo>
                  <a:cubicBezTo>
                    <a:pt x="1815" y="46306"/>
                    <a:pt x="1980" y="46410"/>
                    <a:pt x="1960" y="46471"/>
                  </a:cubicBezTo>
                  <a:cubicBezTo>
                    <a:pt x="1919" y="46636"/>
                    <a:pt x="1897" y="46699"/>
                    <a:pt x="1878" y="46699"/>
                  </a:cubicBezTo>
                  <a:lnTo>
                    <a:pt x="1856" y="46699"/>
                  </a:lnTo>
                  <a:cubicBezTo>
                    <a:pt x="1815" y="46636"/>
                    <a:pt x="1732" y="46636"/>
                    <a:pt x="1650" y="46636"/>
                  </a:cubicBezTo>
                  <a:cubicBezTo>
                    <a:pt x="1568" y="46616"/>
                    <a:pt x="1526" y="46616"/>
                    <a:pt x="1507" y="46575"/>
                  </a:cubicBezTo>
                  <a:cubicBezTo>
                    <a:pt x="1485" y="46534"/>
                    <a:pt x="1507" y="46493"/>
                    <a:pt x="1526" y="46451"/>
                  </a:cubicBezTo>
                  <a:cubicBezTo>
                    <a:pt x="1548" y="46410"/>
                    <a:pt x="1568" y="46347"/>
                    <a:pt x="1485" y="46328"/>
                  </a:cubicBezTo>
                  <a:cubicBezTo>
                    <a:pt x="1474" y="46320"/>
                    <a:pt x="1457" y="46316"/>
                    <a:pt x="1437" y="46316"/>
                  </a:cubicBezTo>
                  <a:cubicBezTo>
                    <a:pt x="1351" y="46316"/>
                    <a:pt x="1202" y="46380"/>
                    <a:pt x="1135" y="46430"/>
                  </a:cubicBezTo>
                  <a:cubicBezTo>
                    <a:pt x="1012" y="46512"/>
                    <a:pt x="825" y="46636"/>
                    <a:pt x="847" y="46699"/>
                  </a:cubicBezTo>
                  <a:cubicBezTo>
                    <a:pt x="888" y="46740"/>
                    <a:pt x="867" y="46822"/>
                    <a:pt x="825" y="46864"/>
                  </a:cubicBezTo>
                  <a:lnTo>
                    <a:pt x="806" y="46864"/>
                  </a:lnTo>
                  <a:cubicBezTo>
                    <a:pt x="790" y="46856"/>
                    <a:pt x="772" y="46851"/>
                    <a:pt x="751" y="46851"/>
                  </a:cubicBezTo>
                  <a:cubicBezTo>
                    <a:pt x="715" y="46851"/>
                    <a:pt x="671" y="46865"/>
                    <a:pt x="619" y="46905"/>
                  </a:cubicBezTo>
                  <a:cubicBezTo>
                    <a:pt x="454" y="46987"/>
                    <a:pt x="228" y="47213"/>
                    <a:pt x="269" y="47317"/>
                  </a:cubicBezTo>
                  <a:cubicBezTo>
                    <a:pt x="311" y="47461"/>
                    <a:pt x="166" y="47873"/>
                    <a:pt x="63" y="47977"/>
                  </a:cubicBezTo>
                  <a:cubicBezTo>
                    <a:pt x="1" y="48059"/>
                    <a:pt x="63" y="48079"/>
                    <a:pt x="63" y="48101"/>
                  </a:cubicBezTo>
                  <a:cubicBezTo>
                    <a:pt x="78" y="48106"/>
                    <a:pt x="95" y="48108"/>
                    <a:pt x="112" y="48108"/>
                  </a:cubicBezTo>
                  <a:cubicBezTo>
                    <a:pt x="165" y="48108"/>
                    <a:pt x="227" y="48085"/>
                    <a:pt x="289" y="48038"/>
                  </a:cubicBezTo>
                  <a:lnTo>
                    <a:pt x="311" y="48038"/>
                  </a:lnTo>
                  <a:cubicBezTo>
                    <a:pt x="356" y="48016"/>
                    <a:pt x="418" y="48007"/>
                    <a:pt x="481" y="48007"/>
                  </a:cubicBezTo>
                  <a:cubicBezTo>
                    <a:pt x="590" y="48007"/>
                    <a:pt x="704" y="48033"/>
                    <a:pt x="743" y="48059"/>
                  </a:cubicBezTo>
                  <a:cubicBezTo>
                    <a:pt x="761" y="48065"/>
                    <a:pt x="777" y="48068"/>
                    <a:pt x="793" y="48068"/>
                  </a:cubicBezTo>
                  <a:cubicBezTo>
                    <a:pt x="831" y="48068"/>
                    <a:pt x="864" y="48053"/>
                    <a:pt x="908" y="48038"/>
                  </a:cubicBezTo>
                  <a:cubicBezTo>
                    <a:pt x="970" y="47997"/>
                    <a:pt x="1012" y="47936"/>
                    <a:pt x="1032" y="47873"/>
                  </a:cubicBezTo>
                  <a:cubicBezTo>
                    <a:pt x="1032" y="47853"/>
                    <a:pt x="1053" y="47832"/>
                    <a:pt x="1053" y="47832"/>
                  </a:cubicBezTo>
                  <a:cubicBezTo>
                    <a:pt x="1094" y="47812"/>
                    <a:pt x="1114" y="47812"/>
                    <a:pt x="1135" y="47812"/>
                  </a:cubicBezTo>
                  <a:cubicBezTo>
                    <a:pt x="1135" y="47812"/>
                    <a:pt x="1114" y="47812"/>
                    <a:pt x="1114" y="47832"/>
                  </a:cubicBezTo>
                  <a:cubicBezTo>
                    <a:pt x="1032" y="47894"/>
                    <a:pt x="1012" y="47977"/>
                    <a:pt x="1073" y="48018"/>
                  </a:cubicBezTo>
                  <a:cubicBezTo>
                    <a:pt x="1073" y="48018"/>
                    <a:pt x="1114" y="48018"/>
                    <a:pt x="1177" y="47997"/>
                  </a:cubicBezTo>
                  <a:lnTo>
                    <a:pt x="1218" y="47977"/>
                  </a:lnTo>
                  <a:cubicBezTo>
                    <a:pt x="1320" y="47914"/>
                    <a:pt x="1548" y="47771"/>
                    <a:pt x="1589" y="47626"/>
                  </a:cubicBezTo>
                  <a:cubicBezTo>
                    <a:pt x="1609" y="47584"/>
                    <a:pt x="1630" y="47565"/>
                    <a:pt x="1650" y="47543"/>
                  </a:cubicBezTo>
                  <a:cubicBezTo>
                    <a:pt x="1671" y="47523"/>
                    <a:pt x="1713" y="47523"/>
                    <a:pt x="1732" y="47523"/>
                  </a:cubicBezTo>
                  <a:cubicBezTo>
                    <a:pt x="1732" y="47543"/>
                    <a:pt x="1754" y="47543"/>
                    <a:pt x="1732" y="47565"/>
                  </a:cubicBezTo>
                  <a:cubicBezTo>
                    <a:pt x="1691" y="47626"/>
                    <a:pt x="1878" y="47791"/>
                    <a:pt x="2001" y="47853"/>
                  </a:cubicBezTo>
                  <a:cubicBezTo>
                    <a:pt x="2062" y="47894"/>
                    <a:pt x="2125" y="47894"/>
                    <a:pt x="2166" y="47894"/>
                  </a:cubicBezTo>
                  <a:cubicBezTo>
                    <a:pt x="2170" y="47890"/>
                    <a:pt x="2175" y="47888"/>
                    <a:pt x="2180" y="47888"/>
                  </a:cubicBezTo>
                  <a:cubicBezTo>
                    <a:pt x="2201" y="47888"/>
                    <a:pt x="2232" y="47918"/>
                    <a:pt x="2249" y="47936"/>
                  </a:cubicBezTo>
                  <a:cubicBezTo>
                    <a:pt x="2290" y="47956"/>
                    <a:pt x="2310" y="47997"/>
                    <a:pt x="2372" y="47997"/>
                  </a:cubicBezTo>
                  <a:cubicBezTo>
                    <a:pt x="2392" y="47997"/>
                    <a:pt x="2414" y="47997"/>
                    <a:pt x="2433" y="47977"/>
                  </a:cubicBezTo>
                  <a:lnTo>
                    <a:pt x="2455" y="47977"/>
                  </a:lnTo>
                  <a:cubicBezTo>
                    <a:pt x="2496" y="47956"/>
                    <a:pt x="2516" y="47914"/>
                    <a:pt x="2516" y="47873"/>
                  </a:cubicBezTo>
                  <a:cubicBezTo>
                    <a:pt x="2537" y="47853"/>
                    <a:pt x="2537" y="47832"/>
                    <a:pt x="2557" y="47832"/>
                  </a:cubicBezTo>
                  <a:lnTo>
                    <a:pt x="2598" y="47832"/>
                  </a:lnTo>
                  <a:cubicBezTo>
                    <a:pt x="2598" y="47853"/>
                    <a:pt x="2579" y="47894"/>
                    <a:pt x="2557" y="47936"/>
                  </a:cubicBezTo>
                  <a:cubicBezTo>
                    <a:pt x="2537" y="47977"/>
                    <a:pt x="2496" y="48038"/>
                    <a:pt x="2557" y="48079"/>
                  </a:cubicBezTo>
                  <a:cubicBezTo>
                    <a:pt x="2579" y="48079"/>
                    <a:pt x="2598" y="48101"/>
                    <a:pt x="2640" y="48101"/>
                  </a:cubicBezTo>
                  <a:cubicBezTo>
                    <a:pt x="2702" y="48101"/>
                    <a:pt x="2763" y="48079"/>
                    <a:pt x="2805" y="48059"/>
                  </a:cubicBezTo>
                  <a:lnTo>
                    <a:pt x="2846" y="48018"/>
                  </a:lnTo>
                  <a:lnTo>
                    <a:pt x="2867" y="47997"/>
                  </a:lnTo>
                  <a:cubicBezTo>
                    <a:pt x="2887" y="47997"/>
                    <a:pt x="2908" y="47977"/>
                    <a:pt x="2950" y="47977"/>
                  </a:cubicBezTo>
                  <a:cubicBezTo>
                    <a:pt x="2991" y="47977"/>
                    <a:pt x="3032" y="47977"/>
                    <a:pt x="3052" y="47956"/>
                  </a:cubicBezTo>
                  <a:cubicBezTo>
                    <a:pt x="3093" y="47936"/>
                    <a:pt x="3093" y="47914"/>
                    <a:pt x="3115" y="47894"/>
                  </a:cubicBezTo>
                  <a:cubicBezTo>
                    <a:pt x="3134" y="47853"/>
                    <a:pt x="3156" y="47812"/>
                    <a:pt x="3217" y="47791"/>
                  </a:cubicBezTo>
                  <a:cubicBezTo>
                    <a:pt x="3362" y="47749"/>
                    <a:pt x="3403" y="47667"/>
                    <a:pt x="3341" y="47565"/>
                  </a:cubicBezTo>
                  <a:cubicBezTo>
                    <a:pt x="3321" y="47523"/>
                    <a:pt x="3362" y="47482"/>
                    <a:pt x="3445" y="47419"/>
                  </a:cubicBezTo>
                  <a:cubicBezTo>
                    <a:pt x="3506" y="47378"/>
                    <a:pt x="3588" y="47296"/>
                    <a:pt x="3629" y="47213"/>
                  </a:cubicBezTo>
                  <a:cubicBezTo>
                    <a:pt x="3753" y="47007"/>
                    <a:pt x="3651" y="46864"/>
                    <a:pt x="3568" y="46781"/>
                  </a:cubicBezTo>
                  <a:cubicBezTo>
                    <a:pt x="3506" y="46718"/>
                    <a:pt x="3692" y="46430"/>
                    <a:pt x="3918" y="46306"/>
                  </a:cubicBezTo>
                  <a:cubicBezTo>
                    <a:pt x="3959" y="46286"/>
                    <a:pt x="4000" y="46265"/>
                    <a:pt x="4042" y="46265"/>
                  </a:cubicBezTo>
                  <a:cubicBezTo>
                    <a:pt x="4146" y="46245"/>
                    <a:pt x="4248" y="46204"/>
                    <a:pt x="4352" y="46141"/>
                  </a:cubicBezTo>
                  <a:cubicBezTo>
                    <a:pt x="4454" y="46080"/>
                    <a:pt x="4558" y="45998"/>
                    <a:pt x="4517" y="45956"/>
                  </a:cubicBezTo>
                  <a:cubicBezTo>
                    <a:pt x="4495" y="45935"/>
                    <a:pt x="4495" y="45894"/>
                    <a:pt x="4495" y="45853"/>
                  </a:cubicBezTo>
                  <a:cubicBezTo>
                    <a:pt x="4495" y="45792"/>
                    <a:pt x="4495" y="45688"/>
                    <a:pt x="4352" y="45668"/>
                  </a:cubicBezTo>
                  <a:cubicBezTo>
                    <a:pt x="4310" y="45646"/>
                    <a:pt x="4248" y="45646"/>
                    <a:pt x="4207" y="45646"/>
                  </a:cubicBezTo>
                  <a:cubicBezTo>
                    <a:pt x="4124" y="45627"/>
                    <a:pt x="4022" y="45605"/>
                    <a:pt x="4000" y="45605"/>
                  </a:cubicBezTo>
                  <a:cubicBezTo>
                    <a:pt x="4000" y="45605"/>
                    <a:pt x="4022" y="45605"/>
                    <a:pt x="4042" y="45585"/>
                  </a:cubicBezTo>
                  <a:cubicBezTo>
                    <a:pt x="4124" y="45585"/>
                    <a:pt x="4165" y="45564"/>
                    <a:pt x="4207" y="45544"/>
                  </a:cubicBezTo>
                  <a:lnTo>
                    <a:pt x="4269" y="45481"/>
                  </a:lnTo>
                  <a:cubicBezTo>
                    <a:pt x="4269" y="45481"/>
                    <a:pt x="4289" y="45462"/>
                    <a:pt x="4310" y="45462"/>
                  </a:cubicBezTo>
                  <a:cubicBezTo>
                    <a:pt x="4320" y="45451"/>
                    <a:pt x="4331" y="45446"/>
                    <a:pt x="4346" y="45446"/>
                  </a:cubicBezTo>
                  <a:cubicBezTo>
                    <a:pt x="4362" y="45446"/>
                    <a:pt x="4382" y="45451"/>
                    <a:pt x="4413" y="45462"/>
                  </a:cubicBezTo>
                  <a:cubicBezTo>
                    <a:pt x="4438" y="45470"/>
                    <a:pt x="4467" y="45475"/>
                    <a:pt x="4498" y="45475"/>
                  </a:cubicBezTo>
                  <a:cubicBezTo>
                    <a:pt x="4543" y="45475"/>
                    <a:pt x="4592" y="45465"/>
                    <a:pt x="4640" y="45440"/>
                  </a:cubicBezTo>
                  <a:cubicBezTo>
                    <a:pt x="4682" y="45420"/>
                    <a:pt x="4723" y="45420"/>
                    <a:pt x="4784" y="45420"/>
                  </a:cubicBezTo>
                  <a:cubicBezTo>
                    <a:pt x="4825" y="45440"/>
                    <a:pt x="4866" y="45481"/>
                    <a:pt x="4846" y="45544"/>
                  </a:cubicBezTo>
                  <a:cubicBezTo>
                    <a:pt x="4805" y="45605"/>
                    <a:pt x="4805" y="45709"/>
                    <a:pt x="4888" y="45750"/>
                  </a:cubicBezTo>
                  <a:cubicBezTo>
                    <a:pt x="4908" y="45770"/>
                    <a:pt x="4970" y="45770"/>
                    <a:pt x="5072" y="45770"/>
                  </a:cubicBezTo>
                  <a:cubicBezTo>
                    <a:pt x="5124" y="45760"/>
                    <a:pt x="5161" y="45755"/>
                    <a:pt x="5189" y="45755"/>
                  </a:cubicBezTo>
                  <a:cubicBezTo>
                    <a:pt x="5218" y="45755"/>
                    <a:pt x="5238" y="45760"/>
                    <a:pt x="5259" y="45770"/>
                  </a:cubicBezTo>
                  <a:cubicBezTo>
                    <a:pt x="5300" y="45792"/>
                    <a:pt x="5341" y="45811"/>
                    <a:pt x="5424" y="45833"/>
                  </a:cubicBezTo>
                  <a:cubicBezTo>
                    <a:pt x="5439" y="45835"/>
                    <a:pt x="5455" y="45836"/>
                    <a:pt x="5473" y="45836"/>
                  </a:cubicBezTo>
                  <a:cubicBezTo>
                    <a:pt x="5631" y="45836"/>
                    <a:pt x="5905" y="45764"/>
                    <a:pt x="6145" y="45709"/>
                  </a:cubicBezTo>
                  <a:cubicBezTo>
                    <a:pt x="6227" y="45688"/>
                    <a:pt x="6309" y="45668"/>
                    <a:pt x="6372" y="45646"/>
                  </a:cubicBezTo>
                  <a:cubicBezTo>
                    <a:pt x="6496" y="45627"/>
                    <a:pt x="6661" y="45564"/>
                    <a:pt x="6785" y="45481"/>
                  </a:cubicBezTo>
                  <a:cubicBezTo>
                    <a:pt x="6846" y="45462"/>
                    <a:pt x="6928" y="45399"/>
                    <a:pt x="6949" y="45358"/>
                  </a:cubicBezTo>
                  <a:cubicBezTo>
                    <a:pt x="6949" y="45317"/>
                    <a:pt x="6949" y="45275"/>
                    <a:pt x="6928" y="45255"/>
                  </a:cubicBezTo>
                  <a:cubicBezTo>
                    <a:pt x="6908" y="45214"/>
                    <a:pt x="6887" y="45173"/>
                    <a:pt x="6949" y="45091"/>
                  </a:cubicBezTo>
                  <a:cubicBezTo>
                    <a:pt x="6991" y="45049"/>
                    <a:pt x="7032" y="45008"/>
                    <a:pt x="7093" y="44967"/>
                  </a:cubicBezTo>
                  <a:cubicBezTo>
                    <a:pt x="7194" y="44916"/>
                    <a:pt x="7295" y="44879"/>
                    <a:pt x="7374" y="44879"/>
                  </a:cubicBezTo>
                  <a:cubicBezTo>
                    <a:pt x="7391" y="44879"/>
                    <a:pt x="7408" y="44880"/>
                    <a:pt x="7423" y="44884"/>
                  </a:cubicBezTo>
                  <a:cubicBezTo>
                    <a:pt x="7464" y="44884"/>
                    <a:pt x="7485" y="44884"/>
                    <a:pt x="7485" y="44904"/>
                  </a:cubicBezTo>
                  <a:cubicBezTo>
                    <a:pt x="7527" y="44945"/>
                    <a:pt x="7485" y="45028"/>
                    <a:pt x="7382" y="45091"/>
                  </a:cubicBezTo>
                  <a:cubicBezTo>
                    <a:pt x="7340" y="45110"/>
                    <a:pt x="7258" y="45132"/>
                    <a:pt x="7197" y="45152"/>
                  </a:cubicBezTo>
                  <a:cubicBezTo>
                    <a:pt x="7156" y="45152"/>
                    <a:pt x="7114" y="45152"/>
                    <a:pt x="7093" y="45173"/>
                  </a:cubicBezTo>
                  <a:cubicBezTo>
                    <a:pt x="6991" y="45234"/>
                    <a:pt x="7134" y="45317"/>
                    <a:pt x="7197" y="45338"/>
                  </a:cubicBezTo>
                  <a:cubicBezTo>
                    <a:pt x="7238" y="45358"/>
                    <a:pt x="7258" y="45399"/>
                    <a:pt x="7258" y="45462"/>
                  </a:cubicBezTo>
                  <a:cubicBezTo>
                    <a:pt x="7238" y="45523"/>
                    <a:pt x="7197" y="45564"/>
                    <a:pt x="7114" y="45564"/>
                  </a:cubicBezTo>
                  <a:cubicBezTo>
                    <a:pt x="7093" y="45564"/>
                    <a:pt x="7073" y="45585"/>
                    <a:pt x="7073" y="45585"/>
                  </a:cubicBezTo>
                  <a:cubicBezTo>
                    <a:pt x="6991" y="45627"/>
                    <a:pt x="7010" y="45729"/>
                    <a:pt x="7032" y="45770"/>
                  </a:cubicBezTo>
                  <a:cubicBezTo>
                    <a:pt x="7052" y="45874"/>
                    <a:pt x="7134" y="46018"/>
                    <a:pt x="7238" y="46039"/>
                  </a:cubicBezTo>
                  <a:cubicBezTo>
                    <a:pt x="7321" y="46080"/>
                    <a:pt x="7321" y="46163"/>
                    <a:pt x="7321" y="46245"/>
                  </a:cubicBezTo>
                  <a:cubicBezTo>
                    <a:pt x="7321" y="46328"/>
                    <a:pt x="7321" y="46410"/>
                    <a:pt x="7403" y="46430"/>
                  </a:cubicBezTo>
                  <a:cubicBezTo>
                    <a:pt x="7444" y="46471"/>
                    <a:pt x="7444" y="46493"/>
                    <a:pt x="7464" y="46534"/>
                  </a:cubicBezTo>
                  <a:cubicBezTo>
                    <a:pt x="7485" y="46595"/>
                    <a:pt x="7527" y="46677"/>
                    <a:pt x="7774" y="46677"/>
                  </a:cubicBezTo>
                  <a:cubicBezTo>
                    <a:pt x="7939" y="46677"/>
                    <a:pt x="8041" y="46657"/>
                    <a:pt x="8124" y="46595"/>
                  </a:cubicBezTo>
                  <a:cubicBezTo>
                    <a:pt x="8165" y="46575"/>
                    <a:pt x="8206" y="46534"/>
                    <a:pt x="8247" y="46493"/>
                  </a:cubicBezTo>
                  <a:lnTo>
                    <a:pt x="8351" y="46389"/>
                  </a:lnTo>
                  <a:cubicBezTo>
                    <a:pt x="8412" y="46347"/>
                    <a:pt x="8475" y="46286"/>
                    <a:pt x="8536" y="46265"/>
                  </a:cubicBezTo>
                  <a:cubicBezTo>
                    <a:pt x="8640" y="46182"/>
                    <a:pt x="8701" y="46141"/>
                    <a:pt x="8660" y="46080"/>
                  </a:cubicBezTo>
                  <a:cubicBezTo>
                    <a:pt x="8640" y="46059"/>
                    <a:pt x="8660" y="46039"/>
                    <a:pt x="8681" y="46039"/>
                  </a:cubicBezTo>
                  <a:cubicBezTo>
                    <a:pt x="8701" y="46018"/>
                    <a:pt x="8764" y="45998"/>
                    <a:pt x="8784" y="45998"/>
                  </a:cubicBezTo>
                  <a:cubicBezTo>
                    <a:pt x="8805" y="45998"/>
                    <a:pt x="8825" y="46018"/>
                    <a:pt x="8825" y="46018"/>
                  </a:cubicBezTo>
                  <a:cubicBezTo>
                    <a:pt x="8846" y="46018"/>
                    <a:pt x="8846" y="46039"/>
                    <a:pt x="8887" y="46039"/>
                  </a:cubicBezTo>
                  <a:cubicBezTo>
                    <a:pt x="8899" y="46040"/>
                    <a:pt x="8913" y="46041"/>
                    <a:pt x="8929" y="46041"/>
                  </a:cubicBezTo>
                  <a:cubicBezTo>
                    <a:pt x="9168" y="46041"/>
                    <a:pt x="9884" y="45904"/>
                    <a:pt x="10309" y="45729"/>
                  </a:cubicBezTo>
                  <a:cubicBezTo>
                    <a:pt x="10793" y="45562"/>
                    <a:pt x="11210" y="45479"/>
                    <a:pt x="11363" y="45479"/>
                  </a:cubicBezTo>
                  <a:cubicBezTo>
                    <a:pt x="11379" y="45479"/>
                    <a:pt x="11393" y="45480"/>
                    <a:pt x="11403" y="45481"/>
                  </a:cubicBezTo>
                  <a:cubicBezTo>
                    <a:pt x="11433" y="45492"/>
                    <a:pt x="11464" y="45498"/>
                    <a:pt x="11495" y="45498"/>
                  </a:cubicBezTo>
                  <a:cubicBezTo>
                    <a:pt x="11526" y="45498"/>
                    <a:pt x="11557" y="45492"/>
                    <a:pt x="11587" y="45481"/>
                  </a:cubicBezTo>
                  <a:cubicBezTo>
                    <a:pt x="11650" y="45462"/>
                    <a:pt x="11711" y="45440"/>
                    <a:pt x="11856" y="45440"/>
                  </a:cubicBezTo>
                  <a:cubicBezTo>
                    <a:pt x="11898" y="45447"/>
                    <a:pt x="11927" y="45450"/>
                    <a:pt x="11950" y="45450"/>
                  </a:cubicBezTo>
                  <a:cubicBezTo>
                    <a:pt x="11996" y="45450"/>
                    <a:pt x="12014" y="45440"/>
                    <a:pt x="12041" y="45440"/>
                  </a:cubicBezTo>
                  <a:cubicBezTo>
                    <a:pt x="12082" y="45420"/>
                    <a:pt x="12145" y="45399"/>
                    <a:pt x="12310" y="45399"/>
                  </a:cubicBezTo>
                  <a:cubicBezTo>
                    <a:pt x="12681" y="45358"/>
                    <a:pt x="13135" y="45297"/>
                    <a:pt x="13361" y="45214"/>
                  </a:cubicBezTo>
                  <a:cubicBezTo>
                    <a:pt x="13385" y="45208"/>
                    <a:pt x="13408" y="45205"/>
                    <a:pt x="13429" y="45205"/>
                  </a:cubicBezTo>
                  <a:cubicBezTo>
                    <a:pt x="13480" y="45205"/>
                    <a:pt x="13524" y="45220"/>
                    <a:pt x="13567" y="45234"/>
                  </a:cubicBezTo>
                  <a:cubicBezTo>
                    <a:pt x="13611" y="45263"/>
                    <a:pt x="13665" y="45292"/>
                    <a:pt x="13737" y="45292"/>
                  </a:cubicBezTo>
                  <a:cubicBezTo>
                    <a:pt x="13767" y="45292"/>
                    <a:pt x="13799" y="45287"/>
                    <a:pt x="13836" y="45275"/>
                  </a:cubicBezTo>
                  <a:cubicBezTo>
                    <a:pt x="13918" y="45234"/>
                    <a:pt x="13897" y="45173"/>
                    <a:pt x="13877" y="45110"/>
                  </a:cubicBezTo>
                  <a:cubicBezTo>
                    <a:pt x="13855" y="45049"/>
                    <a:pt x="13836" y="44967"/>
                    <a:pt x="13897" y="44884"/>
                  </a:cubicBezTo>
                  <a:cubicBezTo>
                    <a:pt x="13938" y="44822"/>
                    <a:pt x="14083" y="44698"/>
                    <a:pt x="14268" y="44596"/>
                  </a:cubicBezTo>
                  <a:cubicBezTo>
                    <a:pt x="14556" y="44431"/>
                    <a:pt x="14866" y="44307"/>
                    <a:pt x="15114" y="44286"/>
                  </a:cubicBezTo>
                  <a:cubicBezTo>
                    <a:pt x="15299" y="44266"/>
                    <a:pt x="15444" y="44266"/>
                    <a:pt x="15567" y="44266"/>
                  </a:cubicBezTo>
                  <a:cubicBezTo>
                    <a:pt x="15691" y="44266"/>
                    <a:pt x="15774" y="44266"/>
                    <a:pt x="15815" y="44225"/>
                  </a:cubicBezTo>
                  <a:cubicBezTo>
                    <a:pt x="15856" y="44203"/>
                    <a:pt x="15815" y="44162"/>
                    <a:pt x="15793" y="44162"/>
                  </a:cubicBezTo>
                  <a:cubicBezTo>
                    <a:pt x="15752" y="44121"/>
                    <a:pt x="15691" y="44079"/>
                    <a:pt x="15609" y="44038"/>
                  </a:cubicBezTo>
                  <a:cubicBezTo>
                    <a:pt x="15546" y="43997"/>
                    <a:pt x="15463" y="43956"/>
                    <a:pt x="15463" y="43936"/>
                  </a:cubicBezTo>
                  <a:cubicBezTo>
                    <a:pt x="15463" y="43915"/>
                    <a:pt x="15463" y="43895"/>
                    <a:pt x="15485" y="43895"/>
                  </a:cubicBezTo>
                  <a:cubicBezTo>
                    <a:pt x="15536" y="43863"/>
                    <a:pt x="15629" y="43853"/>
                    <a:pt x="15737" y="43853"/>
                  </a:cubicBezTo>
                  <a:cubicBezTo>
                    <a:pt x="15845" y="43853"/>
                    <a:pt x="15969" y="43863"/>
                    <a:pt x="16082" y="43873"/>
                  </a:cubicBezTo>
                  <a:cubicBezTo>
                    <a:pt x="16186" y="43873"/>
                    <a:pt x="16310" y="43895"/>
                    <a:pt x="16371" y="43895"/>
                  </a:cubicBezTo>
                  <a:cubicBezTo>
                    <a:pt x="16433" y="43873"/>
                    <a:pt x="16453" y="43873"/>
                    <a:pt x="16475" y="43873"/>
                  </a:cubicBezTo>
                  <a:cubicBezTo>
                    <a:pt x="16516" y="43854"/>
                    <a:pt x="16494" y="43812"/>
                    <a:pt x="16475" y="43791"/>
                  </a:cubicBezTo>
                  <a:cubicBezTo>
                    <a:pt x="16453" y="43771"/>
                    <a:pt x="16453" y="43750"/>
                    <a:pt x="16494" y="43730"/>
                  </a:cubicBezTo>
                  <a:cubicBezTo>
                    <a:pt x="16536" y="43708"/>
                    <a:pt x="16577" y="43689"/>
                    <a:pt x="16639" y="43647"/>
                  </a:cubicBezTo>
                  <a:cubicBezTo>
                    <a:pt x="16659" y="43606"/>
                    <a:pt x="16701" y="43585"/>
                    <a:pt x="16742" y="43543"/>
                  </a:cubicBezTo>
                  <a:cubicBezTo>
                    <a:pt x="16786" y="43529"/>
                    <a:pt x="16819" y="43515"/>
                    <a:pt x="16850" y="43515"/>
                  </a:cubicBezTo>
                  <a:cubicBezTo>
                    <a:pt x="16863" y="43515"/>
                    <a:pt x="16875" y="43517"/>
                    <a:pt x="16887" y="43524"/>
                  </a:cubicBezTo>
                  <a:cubicBezTo>
                    <a:pt x="16928" y="43524"/>
                    <a:pt x="17011" y="43524"/>
                    <a:pt x="17093" y="43543"/>
                  </a:cubicBezTo>
                  <a:cubicBezTo>
                    <a:pt x="17299" y="43565"/>
                    <a:pt x="17629" y="43585"/>
                    <a:pt x="17794" y="43647"/>
                  </a:cubicBezTo>
                  <a:cubicBezTo>
                    <a:pt x="17866" y="43678"/>
                    <a:pt x="17933" y="43688"/>
                    <a:pt x="17997" y="43688"/>
                  </a:cubicBezTo>
                  <a:cubicBezTo>
                    <a:pt x="18061" y="43688"/>
                    <a:pt x="18123" y="43678"/>
                    <a:pt x="18185" y="43667"/>
                  </a:cubicBezTo>
                  <a:cubicBezTo>
                    <a:pt x="18267" y="43667"/>
                    <a:pt x="18350" y="43658"/>
                    <a:pt x="18451" y="43658"/>
                  </a:cubicBezTo>
                  <a:cubicBezTo>
                    <a:pt x="18501" y="43658"/>
                    <a:pt x="18557" y="43661"/>
                    <a:pt x="18619" y="43667"/>
                  </a:cubicBezTo>
                  <a:cubicBezTo>
                    <a:pt x="18866" y="43689"/>
                    <a:pt x="18990" y="43771"/>
                    <a:pt x="19031" y="43832"/>
                  </a:cubicBezTo>
                  <a:cubicBezTo>
                    <a:pt x="19051" y="43873"/>
                    <a:pt x="19051" y="43915"/>
                    <a:pt x="19010" y="43936"/>
                  </a:cubicBezTo>
                  <a:cubicBezTo>
                    <a:pt x="18968" y="43956"/>
                    <a:pt x="18949" y="43977"/>
                    <a:pt x="18907" y="43977"/>
                  </a:cubicBezTo>
                  <a:cubicBezTo>
                    <a:pt x="18845" y="43997"/>
                    <a:pt x="18762" y="44038"/>
                    <a:pt x="18701" y="44101"/>
                  </a:cubicBezTo>
                  <a:cubicBezTo>
                    <a:pt x="18639" y="44162"/>
                    <a:pt x="18597" y="44225"/>
                    <a:pt x="18639" y="44244"/>
                  </a:cubicBezTo>
                  <a:cubicBezTo>
                    <a:pt x="18651" y="44269"/>
                    <a:pt x="18692" y="44279"/>
                    <a:pt x="18766" y="44279"/>
                  </a:cubicBezTo>
                  <a:cubicBezTo>
                    <a:pt x="18817" y="44279"/>
                    <a:pt x="18884" y="44274"/>
                    <a:pt x="18968" y="44266"/>
                  </a:cubicBezTo>
                  <a:cubicBezTo>
                    <a:pt x="18988" y="44264"/>
                    <a:pt x="19007" y="44263"/>
                    <a:pt x="19026" y="44263"/>
                  </a:cubicBezTo>
                  <a:cubicBezTo>
                    <a:pt x="19253" y="44263"/>
                    <a:pt x="19470" y="44373"/>
                    <a:pt x="19546" y="44431"/>
                  </a:cubicBezTo>
                  <a:cubicBezTo>
                    <a:pt x="19567" y="44472"/>
                    <a:pt x="19567" y="44472"/>
                    <a:pt x="19546" y="44492"/>
                  </a:cubicBezTo>
                  <a:lnTo>
                    <a:pt x="19526" y="44492"/>
                  </a:lnTo>
                  <a:cubicBezTo>
                    <a:pt x="19463" y="44533"/>
                    <a:pt x="19402" y="44678"/>
                    <a:pt x="19463" y="44761"/>
                  </a:cubicBezTo>
                  <a:cubicBezTo>
                    <a:pt x="19504" y="44802"/>
                    <a:pt x="19567" y="44822"/>
                    <a:pt x="19650" y="44822"/>
                  </a:cubicBezTo>
                  <a:cubicBezTo>
                    <a:pt x="19732" y="44822"/>
                    <a:pt x="19793" y="44802"/>
                    <a:pt x="19834" y="44780"/>
                  </a:cubicBezTo>
                  <a:cubicBezTo>
                    <a:pt x="19876" y="44761"/>
                    <a:pt x="19897" y="44739"/>
                    <a:pt x="19917" y="44719"/>
                  </a:cubicBezTo>
                  <a:cubicBezTo>
                    <a:pt x="19938" y="44678"/>
                    <a:pt x="19979" y="44637"/>
                    <a:pt x="20040" y="44616"/>
                  </a:cubicBezTo>
                  <a:cubicBezTo>
                    <a:pt x="20062" y="44612"/>
                    <a:pt x="20091" y="44611"/>
                    <a:pt x="20126" y="44611"/>
                  </a:cubicBezTo>
                  <a:cubicBezTo>
                    <a:pt x="20294" y="44611"/>
                    <a:pt x="20592" y="44647"/>
                    <a:pt x="20763" y="44698"/>
                  </a:cubicBezTo>
                  <a:cubicBezTo>
                    <a:pt x="20865" y="44719"/>
                    <a:pt x="20887" y="44739"/>
                    <a:pt x="20887" y="44739"/>
                  </a:cubicBezTo>
                  <a:lnTo>
                    <a:pt x="20887" y="44780"/>
                  </a:lnTo>
                  <a:cubicBezTo>
                    <a:pt x="20906" y="44884"/>
                    <a:pt x="20948" y="45069"/>
                    <a:pt x="21299" y="45069"/>
                  </a:cubicBezTo>
                  <a:cubicBezTo>
                    <a:pt x="21401" y="45069"/>
                    <a:pt x="21505" y="45049"/>
                    <a:pt x="21588" y="44987"/>
                  </a:cubicBezTo>
                  <a:cubicBezTo>
                    <a:pt x="21629" y="44967"/>
                    <a:pt x="21649" y="44945"/>
                    <a:pt x="21690" y="44926"/>
                  </a:cubicBezTo>
                  <a:cubicBezTo>
                    <a:pt x="21711" y="44904"/>
                    <a:pt x="21753" y="44884"/>
                    <a:pt x="21794" y="44863"/>
                  </a:cubicBezTo>
                  <a:cubicBezTo>
                    <a:pt x="21835" y="44822"/>
                    <a:pt x="21876" y="44822"/>
                    <a:pt x="21937" y="44802"/>
                  </a:cubicBezTo>
                  <a:cubicBezTo>
                    <a:pt x="22000" y="44802"/>
                    <a:pt x="22041" y="44802"/>
                    <a:pt x="22102" y="44780"/>
                  </a:cubicBezTo>
                  <a:cubicBezTo>
                    <a:pt x="22266" y="44768"/>
                    <a:pt x="22452" y="44748"/>
                    <a:pt x="22592" y="44748"/>
                  </a:cubicBezTo>
                  <a:cubicBezTo>
                    <a:pt x="22681" y="44748"/>
                    <a:pt x="22751" y="44757"/>
                    <a:pt x="22783" y="44780"/>
                  </a:cubicBezTo>
                  <a:cubicBezTo>
                    <a:pt x="22803" y="44802"/>
                    <a:pt x="22825" y="44843"/>
                    <a:pt x="22844" y="44863"/>
                  </a:cubicBezTo>
                  <a:cubicBezTo>
                    <a:pt x="22920" y="44958"/>
                    <a:pt x="23013" y="45052"/>
                    <a:pt x="23139" y="45052"/>
                  </a:cubicBezTo>
                  <a:cubicBezTo>
                    <a:pt x="23150" y="45052"/>
                    <a:pt x="23162" y="45051"/>
                    <a:pt x="23174" y="45049"/>
                  </a:cubicBezTo>
                  <a:cubicBezTo>
                    <a:pt x="23216" y="45028"/>
                    <a:pt x="23278" y="45008"/>
                    <a:pt x="23319" y="44967"/>
                  </a:cubicBezTo>
                  <a:cubicBezTo>
                    <a:pt x="23402" y="44926"/>
                    <a:pt x="23484" y="44884"/>
                    <a:pt x="23567" y="44884"/>
                  </a:cubicBezTo>
                  <a:cubicBezTo>
                    <a:pt x="23628" y="44884"/>
                    <a:pt x="23732" y="44884"/>
                    <a:pt x="23834" y="44863"/>
                  </a:cubicBezTo>
                  <a:cubicBezTo>
                    <a:pt x="23938" y="44843"/>
                    <a:pt x="24020" y="44822"/>
                    <a:pt x="24081" y="44822"/>
                  </a:cubicBezTo>
                  <a:cubicBezTo>
                    <a:pt x="24103" y="44843"/>
                    <a:pt x="24164" y="44863"/>
                    <a:pt x="24227" y="44904"/>
                  </a:cubicBezTo>
                  <a:cubicBezTo>
                    <a:pt x="24350" y="44967"/>
                    <a:pt x="24515" y="45049"/>
                    <a:pt x="24659" y="45049"/>
                  </a:cubicBezTo>
                  <a:cubicBezTo>
                    <a:pt x="24686" y="45042"/>
                    <a:pt x="24709" y="45040"/>
                    <a:pt x="24730" y="45040"/>
                  </a:cubicBezTo>
                  <a:cubicBezTo>
                    <a:pt x="24771" y="45040"/>
                    <a:pt x="24803" y="45049"/>
                    <a:pt x="24845" y="45049"/>
                  </a:cubicBezTo>
                  <a:cubicBezTo>
                    <a:pt x="24906" y="45049"/>
                    <a:pt x="24989" y="45069"/>
                    <a:pt x="25154" y="45069"/>
                  </a:cubicBezTo>
                  <a:cubicBezTo>
                    <a:pt x="25205" y="45059"/>
                    <a:pt x="25267" y="45054"/>
                    <a:pt x="25334" y="45054"/>
                  </a:cubicBezTo>
                  <a:cubicBezTo>
                    <a:pt x="25401" y="45054"/>
                    <a:pt x="25474" y="45059"/>
                    <a:pt x="25546" y="45069"/>
                  </a:cubicBezTo>
                  <a:cubicBezTo>
                    <a:pt x="25835" y="45069"/>
                    <a:pt x="26000" y="45069"/>
                    <a:pt x="26061" y="45028"/>
                  </a:cubicBezTo>
                  <a:cubicBezTo>
                    <a:pt x="26082" y="45028"/>
                    <a:pt x="26082" y="45008"/>
                    <a:pt x="26082" y="45008"/>
                  </a:cubicBezTo>
                  <a:cubicBezTo>
                    <a:pt x="26082" y="44967"/>
                    <a:pt x="26041" y="44926"/>
                    <a:pt x="26000" y="44884"/>
                  </a:cubicBezTo>
                  <a:cubicBezTo>
                    <a:pt x="25937" y="44843"/>
                    <a:pt x="25876" y="44802"/>
                    <a:pt x="25876" y="44739"/>
                  </a:cubicBezTo>
                  <a:cubicBezTo>
                    <a:pt x="25876" y="44678"/>
                    <a:pt x="25731" y="44596"/>
                    <a:pt x="25587" y="44492"/>
                  </a:cubicBezTo>
                  <a:cubicBezTo>
                    <a:pt x="25442" y="44409"/>
                    <a:pt x="25277" y="44286"/>
                    <a:pt x="25236" y="44203"/>
                  </a:cubicBezTo>
                  <a:cubicBezTo>
                    <a:pt x="25154" y="44018"/>
                    <a:pt x="24144" y="43276"/>
                    <a:pt x="23773" y="43070"/>
                  </a:cubicBezTo>
                  <a:cubicBezTo>
                    <a:pt x="23402" y="42842"/>
                    <a:pt x="22844" y="42699"/>
                    <a:pt x="22267" y="42699"/>
                  </a:cubicBezTo>
                  <a:cubicBezTo>
                    <a:pt x="21959" y="42678"/>
                    <a:pt x="21814" y="42575"/>
                    <a:pt x="21731" y="42513"/>
                  </a:cubicBezTo>
                  <a:cubicBezTo>
                    <a:pt x="21688" y="42483"/>
                    <a:pt x="21644" y="42454"/>
                    <a:pt x="21600" y="42454"/>
                  </a:cubicBezTo>
                  <a:cubicBezTo>
                    <a:pt x="21582" y="42454"/>
                    <a:pt x="21564" y="42459"/>
                    <a:pt x="21546" y="42471"/>
                  </a:cubicBezTo>
                  <a:cubicBezTo>
                    <a:pt x="21505" y="42471"/>
                    <a:pt x="21464" y="42493"/>
                    <a:pt x="21423" y="42513"/>
                  </a:cubicBezTo>
                  <a:cubicBezTo>
                    <a:pt x="21352" y="42567"/>
                    <a:pt x="21173" y="42666"/>
                    <a:pt x="21086" y="42666"/>
                  </a:cubicBezTo>
                  <a:cubicBezTo>
                    <a:pt x="21072" y="42666"/>
                    <a:pt x="21060" y="42663"/>
                    <a:pt x="21052" y="42658"/>
                  </a:cubicBezTo>
                  <a:cubicBezTo>
                    <a:pt x="21040" y="42652"/>
                    <a:pt x="21028" y="42649"/>
                    <a:pt x="21013" y="42649"/>
                  </a:cubicBezTo>
                  <a:cubicBezTo>
                    <a:pt x="20972" y="42649"/>
                    <a:pt x="20914" y="42669"/>
                    <a:pt x="20824" y="42699"/>
                  </a:cubicBezTo>
                  <a:cubicBezTo>
                    <a:pt x="20640" y="42749"/>
                    <a:pt x="20374" y="42812"/>
                    <a:pt x="20026" y="42812"/>
                  </a:cubicBezTo>
                  <a:cubicBezTo>
                    <a:pt x="19946" y="42812"/>
                    <a:pt x="19862" y="42809"/>
                    <a:pt x="19773" y="42801"/>
                  </a:cubicBezTo>
                  <a:cubicBezTo>
                    <a:pt x="19623" y="42779"/>
                    <a:pt x="19478" y="42770"/>
                    <a:pt x="19339" y="42770"/>
                  </a:cubicBezTo>
                  <a:cubicBezTo>
                    <a:pt x="19098" y="42770"/>
                    <a:pt x="18877" y="42796"/>
                    <a:pt x="18680" y="42823"/>
                  </a:cubicBezTo>
                  <a:cubicBezTo>
                    <a:pt x="18534" y="42837"/>
                    <a:pt x="18389" y="42851"/>
                    <a:pt x="18273" y="42851"/>
                  </a:cubicBezTo>
                  <a:cubicBezTo>
                    <a:pt x="18224" y="42851"/>
                    <a:pt x="18180" y="42849"/>
                    <a:pt x="18144" y="42842"/>
                  </a:cubicBezTo>
                  <a:cubicBezTo>
                    <a:pt x="18075" y="42825"/>
                    <a:pt x="18009" y="42819"/>
                    <a:pt x="17946" y="42819"/>
                  </a:cubicBezTo>
                  <a:cubicBezTo>
                    <a:pt x="17858" y="42819"/>
                    <a:pt x="17774" y="42831"/>
                    <a:pt x="17690" y="42842"/>
                  </a:cubicBezTo>
                  <a:cubicBezTo>
                    <a:pt x="17627" y="42842"/>
                    <a:pt x="17564" y="42848"/>
                    <a:pt x="17506" y="42848"/>
                  </a:cubicBezTo>
                  <a:cubicBezTo>
                    <a:pt x="17451" y="42848"/>
                    <a:pt x="17401" y="42843"/>
                    <a:pt x="17360" y="42823"/>
                  </a:cubicBezTo>
                  <a:cubicBezTo>
                    <a:pt x="17323" y="42804"/>
                    <a:pt x="17275" y="42796"/>
                    <a:pt x="17221" y="42796"/>
                  </a:cubicBezTo>
                  <a:cubicBezTo>
                    <a:pt x="17041" y="42796"/>
                    <a:pt x="16789" y="42887"/>
                    <a:pt x="16598" y="42966"/>
                  </a:cubicBezTo>
                  <a:cubicBezTo>
                    <a:pt x="16536" y="42988"/>
                    <a:pt x="16494" y="43007"/>
                    <a:pt x="16453" y="43007"/>
                  </a:cubicBezTo>
                  <a:cubicBezTo>
                    <a:pt x="16398" y="43023"/>
                    <a:pt x="16354" y="43030"/>
                    <a:pt x="16317" y="43030"/>
                  </a:cubicBezTo>
                  <a:cubicBezTo>
                    <a:pt x="16258" y="43030"/>
                    <a:pt x="16215" y="43013"/>
                    <a:pt x="16164" y="42988"/>
                  </a:cubicBezTo>
                  <a:lnTo>
                    <a:pt x="16145" y="42966"/>
                  </a:lnTo>
                  <a:cubicBezTo>
                    <a:pt x="16113" y="42956"/>
                    <a:pt x="16077" y="42951"/>
                    <a:pt x="16041" y="42951"/>
                  </a:cubicBezTo>
                  <a:cubicBezTo>
                    <a:pt x="16005" y="42951"/>
                    <a:pt x="15969" y="42956"/>
                    <a:pt x="15939" y="42966"/>
                  </a:cubicBezTo>
                  <a:lnTo>
                    <a:pt x="15815" y="42966"/>
                  </a:lnTo>
                  <a:lnTo>
                    <a:pt x="15815" y="42946"/>
                  </a:lnTo>
                  <a:cubicBezTo>
                    <a:pt x="15815" y="42884"/>
                    <a:pt x="15732" y="42864"/>
                    <a:pt x="15628" y="42842"/>
                  </a:cubicBezTo>
                  <a:cubicBezTo>
                    <a:pt x="15546" y="42823"/>
                    <a:pt x="15444" y="42801"/>
                    <a:pt x="15340" y="42740"/>
                  </a:cubicBezTo>
                  <a:cubicBezTo>
                    <a:pt x="15216" y="42678"/>
                    <a:pt x="15073" y="42636"/>
                    <a:pt x="14949" y="42636"/>
                  </a:cubicBezTo>
                  <a:cubicBezTo>
                    <a:pt x="14784" y="42636"/>
                    <a:pt x="14660" y="42678"/>
                    <a:pt x="14598" y="42740"/>
                  </a:cubicBezTo>
                  <a:cubicBezTo>
                    <a:pt x="14556" y="42781"/>
                    <a:pt x="14537" y="42801"/>
                    <a:pt x="14515" y="42801"/>
                  </a:cubicBezTo>
                  <a:cubicBezTo>
                    <a:pt x="14495" y="42823"/>
                    <a:pt x="14474" y="42823"/>
                    <a:pt x="14474" y="42823"/>
                  </a:cubicBezTo>
                  <a:cubicBezTo>
                    <a:pt x="14474" y="42823"/>
                    <a:pt x="14474" y="42781"/>
                    <a:pt x="14537" y="42699"/>
                  </a:cubicBezTo>
                  <a:cubicBezTo>
                    <a:pt x="14556" y="42678"/>
                    <a:pt x="14619" y="42636"/>
                    <a:pt x="14680" y="42575"/>
                  </a:cubicBezTo>
                  <a:cubicBezTo>
                    <a:pt x="14868" y="42481"/>
                    <a:pt x="15151" y="42375"/>
                    <a:pt x="15367" y="42375"/>
                  </a:cubicBezTo>
                  <a:cubicBezTo>
                    <a:pt x="15435" y="42375"/>
                    <a:pt x="15497" y="42385"/>
                    <a:pt x="15546" y="42410"/>
                  </a:cubicBezTo>
                  <a:cubicBezTo>
                    <a:pt x="15650" y="42471"/>
                    <a:pt x="15711" y="42513"/>
                    <a:pt x="15774" y="42554"/>
                  </a:cubicBezTo>
                  <a:cubicBezTo>
                    <a:pt x="15856" y="42617"/>
                    <a:pt x="15917" y="42658"/>
                    <a:pt x="16000" y="42678"/>
                  </a:cubicBezTo>
                  <a:cubicBezTo>
                    <a:pt x="16041" y="42678"/>
                    <a:pt x="16082" y="42658"/>
                    <a:pt x="16145" y="42617"/>
                  </a:cubicBezTo>
                  <a:cubicBezTo>
                    <a:pt x="16164" y="42617"/>
                    <a:pt x="16164" y="42595"/>
                    <a:pt x="16186" y="42595"/>
                  </a:cubicBezTo>
                  <a:cubicBezTo>
                    <a:pt x="16412" y="42471"/>
                    <a:pt x="16783" y="42389"/>
                    <a:pt x="17237" y="42389"/>
                  </a:cubicBezTo>
                  <a:cubicBezTo>
                    <a:pt x="17753" y="42389"/>
                    <a:pt x="17959" y="42306"/>
                    <a:pt x="18020" y="42265"/>
                  </a:cubicBezTo>
                  <a:cubicBezTo>
                    <a:pt x="18061" y="42245"/>
                    <a:pt x="18083" y="42204"/>
                    <a:pt x="18061" y="42183"/>
                  </a:cubicBezTo>
                  <a:cubicBezTo>
                    <a:pt x="18051" y="42173"/>
                    <a:pt x="18031" y="42168"/>
                    <a:pt x="18000" y="42168"/>
                  </a:cubicBezTo>
                  <a:cubicBezTo>
                    <a:pt x="17969" y="42168"/>
                    <a:pt x="17928" y="42173"/>
                    <a:pt x="17877" y="42183"/>
                  </a:cubicBezTo>
                  <a:lnTo>
                    <a:pt x="17753" y="42183"/>
                  </a:lnTo>
                  <a:lnTo>
                    <a:pt x="17753" y="42163"/>
                  </a:lnTo>
                  <a:cubicBezTo>
                    <a:pt x="17773" y="42141"/>
                    <a:pt x="17814" y="42100"/>
                    <a:pt x="17855" y="42080"/>
                  </a:cubicBezTo>
                  <a:cubicBezTo>
                    <a:pt x="17918" y="42039"/>
                    <a:pt x="17959" y="41998"/>
                    <a:pt x="17938" y="41957"/>
                  </a:cubicBezTo>
                  <a:cubicBezTo>
                    <a:pt x="17938" y="41935"/>
                    <a:pt x="17896" y="41916"/>
                    <a:pt x="17814" y="41894"/>
                  </a:cubicBezTo>
                  <a:cubicBezTo>
                    <a:pt x="17712" y="41853"/>
                    <a:pt x="17547" y="41853"/>
                    <a:pt x="17423" y="41833"/>
                  </a:cubicBezTo>
                  <a:cubicBezTo>
                    <a:pt x="17319" y="41833"/>
                    <a:pt x="17217" y="41833"/>
                    <a:pt x="17195" y="41812"/>
                  </a:cubicBezTo>
                  <a:cubicBezTo>
                    <a:pt x="17195" y="41812"/>
                    <a:pt x="17176" y="41792"/>
                    <a:pt x="17195" y="41792"/>
                  </a:cubicBezTo>
                  <a:cubicBezTo>
                    <a:pt x="17195" y="41751"/>
                    <a:pt x="17319" y="41751"/>
                    <a:pt x="17401" y="41729"/>
                  </a:cubicBezTo>
                  <a:cubicBezTo>
                    <a:pt x="17505" y="41729"/>
                    <a:pt x="17588" y="41729"/>
                    <a:pt x="17629" y="41688"/>
                  </a:cubicBezTo>
                  <a:cubicBezTo>
                    <a:pt x="17629" y="41688"/>
                    <a:pt x="17649" y="41688"/>
                    <a:pt x="17649" y="41668"/>
                  </a:cubicBezTo>
                  <a:cubicBezTo>
                    <a:pt x="17670" y="41647"/>
                    <a:pt x="17649" y="41605"/>
                    <a:pt x="17649" y="41586"/>
                  </a:cubicBezTo>
                  <a:cubicBezTo>
                    <a:pt x="17629" y="41544"/>
                    <a:pt x="17608" y="41503"/>
                    <a:pt x="17670" y="41482"/>
                  </a:cubicBezTo>
                  <a:cubicBezTo>
                    <a:pt x="17690" y="41462"/>
                    <a:pt x="17731" y="41441"/>
                    <a:pt x="17794" y="41441"/>
                  </a:cubicBezTo>
                  <a:cubicBezTo>
                    <a:pt x="17959" y="41399"/>
                    <a:pt x="18124" y="41338"/>
                    <a:pt x="18309" y="41234"/>
                  </a:cubicBezTo>
                  <a:cubicBezTo>
                    <a:pt x="18371" y="41193"/>
                    <a:pt x="18454" y="41152"/>
                    <a:pt x="18495" y="41111"/>
                  </a:cubicBezTo>
                  <a:cubicBezTo>
                    <a:pt x="18556" y="41091"/>
                    <a:pt x="18597" y="41050"/>
                    <a:pt x="18639" y="41028"/>
                  </a:cubicBezTo>
                  <a:cubicBezTo>
                    <a:pt x="18670" y="41015"/>
                    <a:pt x="18712" y="41009"/>
                    <a:pt x="18759" y="41009"/>
                  </a:cubicBezTo>
                  <a:cubicBezTo>
                    <a:pt x="18931" y="41009"/>
                    <a:pt x="19177" y="41083"/>
                    <a:pt x="19257" y="41132"/>
                  </a:cubicBezTo>
                  <a:cubicBezTo>
                    <a:pt x="19292" y="41149"/>
                    <a:pt x="19323" y="41156"/>
                    <a:pt x="19352" y="41156"/>
                  </a:cubicBezTo>
                  <a:cubicBezTo>
                    <a:pt x="19392" y="41156"/>
                    <a:pt x="19428" y="41144"/>
                    <a:pt x="19463" y="41132"/>
                  </a:cubicBezTo>
                  <a:cubicBezTo>
                    <a:pt x="19546" y="41111"/>
                    <a:pt x="19650" y="41069"/>
                    <a:pt x="19834" y="41050"/>
                  </a:cubicBezTo>
                  <a:cubicBezTo>
                    <a:pt x="19938" y="41050"/>
                    <a:pt x="20062" y="41050"/>
                    <a:pt x="20186" y="41028"/>
                  </a:cubicBezTo>
                  <a:cubicBezTo>
                    <a:pt x="20385" y="41015"/>
                    <a:pt x="20593" y="40991"/>
                    <a:pt x="20805" y="40991"/>
                  </a:cubicBezTo>
                  <a:cubicBezTo>
                    <a:pt x="20900" y="40991"/>
                    <a:pt x="20996" y="40996"/>
                    <a:pt x="21093" y="41008"/>
                  </a:cubicBezTo>
                  <a:cubicBezTo>
                    <a:pt x="21278" y="41050"/>
                    <a:pt x="21505" y="41091"/>
                    <a:pt x="21525" y="41132"/>
                  </a:cubicBezTo>
                  <a:cubicBezTo>
                    <a:pt x="21525" y="41152"/>
                    <a:pt x="21505" y="41193"/>
                    <a:pt x="21442" y="41234"/>
                  </a:cubicBezTo>
                  <a:cubicBezTo>
                    <a:pt x="21278" y="41317"/>
                    <a:pt x="21258" y="41421"/>
                    <a:pt x="21319" y="41462"/>
                  </a:cubicBezTo>
                  <a:lnTo>
                    <a:pt x="21360" y="41462"/>
                  </a:lnTo>
                  <a:cubicBezTo>
                    <a:pt x="21381" y="41462"/>
                    <a:pt x="21401" y="41462"/>
                    <a:pt x="21423" y="41441"/>
                  </a:cubicBezTo>
                  <a:lnTo>
                    <a:pt x="21442" y="41441"/>
                  </a:lnTo>
                  <a:lnTo>
                    <a:pt x="21464" y="41421"/>
                  </a:lnTo>
                  <a:cubicBezTo>
                    <a:pt x="21629" y="41338"/>
                    <a:pt x="21855" y="41234"/>
                    <a:pt x="22020" y="41234"/>
                  </a:cubicBezTo>
                  <a:cubicBezTo>
                    <a:pt x="22061" y="41234"/>
                    <a:pt x="22082" y="41234"/>
                    <a:pt x="22124" y="41215"/>
                  </a:cubicBezTo>
                  <a:cubicBezTo>
                    <a:pt x="22143" y="41193"/>
                    <a:pt x="22165" y="41173"/>
                    <a:pt x="22165" y="41152"/>
                  </a:cubicBezTo>
                  <a:lnTo>
                    <a:pt x="22226" y="41091"/>
                  </a:lnTo>
                  <a:cubicBezTo>
                    <a:pt x="22247" y="41069"/>
                    <a:pt x="22289" y="41069"/>
                    <a:pt x="22350" y="41050"/>
                  </a:cubicBezTo>
                  <a:cubicBezTo>
                    <a:pt x="22515" y="41028"/>
                    <a:pt x="22660" y="40987"/>
                    <a:pt x="22803" y="40904"/>
                  </a:cubicBezTo>
                  <a:cubicBezTo>
                    <a:pt x="22844" y="40863"/>
                    <a:pt x="22886" y="40843"/>
                    <a:pt x="22927" y="40822"/>
                  </a:cubicBezTo>
                  <a:cubicBezTo>
                    <a:pt x="22968" y="40781"/>
                    <a:pt x="23051" y="40761"/>
                    <a:pt x="23133" y="40740"/>
                  </a:cubicBezTo>
                  <a:cubicBezTo>
                    <a:pt x="23216" y="40720"/>
                    <a:pt x="23319" y="40698"/>
                    <a:pt x="23380" y="40657"/>
                  </a:cubicBezTo>
                  <a:cubicBezTo>
                    <a:pt x="23422" y="40637"/>
                    <a:pt x="23443" y="40616"/>
                    <a:pt x="23463" y="40575"/>
                  </a:cubicBezTo>
                  <a:cubicBezTo>
                    <a:pt x="23504" y="40514"/>
                    <a:pt x="23463" y="40492"/>
                    <a:pt x="23443" y="40472"/>
                  </a:cubicBezTo>
                  <a:cubicBezTo>
                    <a:pt x="23424" y="40468"/>
                    <a:pt x="23404" y="40467"/>
                    <a:pt x="23383" y="40467"/>
                  </a:cubicBezTo>
                  <a:cubicBezTo>
                    <a:pt x="23289" y="40467"/>
                    <a:pt x="23181" y="40504"/>
                    <a:pt x="23113" y="40555"/>
                  </a:cubicBezTo>
                  <a:cubicBezTo>
                    <a:pt x="23061" y="40594"/>
                    <a:pt x="22999" y="40608"/>
                    <a:pt x="22957" y="40608"/>
                  </a:cubicBezTo>
                  <a:cubicBezTo>
                    <a:pt x="22933" y="40608"/>
                    <a:pt x="22914" y="40603"/>
                    <a:pt x="22907" y="40596"/>
                  </a:cubicBezTo>
                  <a:cubicBezTo>
                    <a:pt x="22886" y="40596"/>
                    <a:pt x="22907" y="40575"/>
                    <a:pt x="22927" y="40555"/>
                  </a:cubicBezTo>
                  <a:cubicBezTo>
                    <a:pt x="22990" y="40492"/>
                    <a:pt x="22990" y="40431"/>
                    <a:pt x="22968" y="40390"/>
                  </a:cubicBezTo>
                  <a:cubicBezTo>
                    <a:pt x="22948" y="40349"/>
                    <a:pt x="22948" y="40307"/>
                    <a:pt x="22990" y="40286"/>
                  </a:cubicBezTo>
                  <a:cubicBezTo>
                    <a:pt x="22990" y="40286"/>
                    <a:pt x="23031" y="40286"/>
                    <a:pt x="23072" y="40266"/>
                  </a:cubicBezTo>
                  <a:cubicBezTo>
                    <a:pt x="23155" y="40266"/>
                    <a:pt x="23216" y="40245"/>
                    <a:pt x="23257" y="40225"/>
                  </a:cubicBezTo>
                  <a:cubicBezTo>
                    <a:pt x="23339" y="40184"/>
                    <a:pt x="23361" y="40121"/>
                    <a:pt x="23361" y="40060"/>
                  </a:cubicBezTo>
                  <a:cubicBezTo>
                    <a:pt x="23361" y="40039"/>
                    <a:pt x="23361" y="40039"/>
                    <a:pt x="23380" y="40019"/>
                  </a:cubicBezTo>
                  <a:cubicBezTo>
                    <a:pt x="23380" y="39978"/>
                    <a:pt x="23463" y="39895"/>
                    <a:pt x="23587" y="39832"/>
                  </a:cubicBezTo>
                  <a:cubicBezTo>
                    <a:pt x="23743" y="39747"/>
                    <a:pt x="23884" y="39704"/>
                    <a:pt x="23998" y="39704"/>
                  </a:cubicBezTo>
                  <a:cubicBezTo>
                    <a:pt x="24020" y="39704"/>
                    <a:pt x="24042" y="39705"/>
                    <a:pt x="24062" y="39709"/>
                  </a:cubicBezTo>
                  <a:cubicBezTo>
                    <a:pt x="24123" y="39717"/>
                    <a:pt x="24175" y="39722"/>
                    <a:pt x="24222" y="39722"/>
                  </a:cubicBezTo>
                  <a:cubicBezTo>
                    <a:pt x="24302" y="39722"/>
                    <a:pt x="24367" y="39707"/>
                    <a:pt x="24433" y="39667"/>
                  </a:cubicBezTo>
                  <a:cubicBezTo>
                    <a:pt x="24494" y="39626"/>
                    <a:pt x="24535" y="39585"/>
                    <a:pt x="24576" y="39544"/>
                  </a:cubicBezTo>
                  <a:cubicBezTo>
                    <a:pt x="24617" y="39483"/>
                    <a:pt x="24700" y="39461"/>
                    <a:pt x="24782" y="39441"/>
                  </a:cubicBezTo>
                  <a:cubicBezTo>
                    <a:pt x="24845" y="39420"/>
                    <a:pt x="24928" y="39400"/>
                    <a:pt x="25030" y="39359"/>
                  </a:cubicBezTo>
                  <a:cubicBezTo>
                    <a:pt x="25051" y="39338"/>
                    <a:pt x="25071" y="39338"/>
                    <a:pt x="25071" y="39318"/>
                  </a:cubicBezTo>
                  <a:cubicBezTo>
                    <a:pt x="25112" y="39296"/>
                    <a:pt x="25154" y="39277"/>
                    <a:pt x="25175" y="39255"/>
                  </a:cubicBezTo>
                  <a:cubicBezTo>
                    <a:pt x="25257" y="39194"/>
                    <a:pt x="25299" y="39153"/>
                    <a:pt x="25360" y="39131"/>
                  </a:cubicBezTo>
                  <a:cubicBezTo>
                    <a:pt x="25401" y="39090"/>
                    <a:pt x="25442" y="39090"/>
                    <a:pt x="25483" y="39090"/>
                  </a:cubicBezTo>
                  <a:cubicBezTo>
                    <a:pt x="25546" y="39090"/>
                    <a:pt x="25648" y="39090"/>
                    <a:pt x="25711" y="39049"/>
                  </a:cubicBezTo>
                  <a:cubicBezTo>
                    <a:pt x="25752" y="39029"/>
                    <a:pt x="25772" y="38988"/>
                    <a:pt x="25772" y="38925"/>
                  </a:cubicBezTo>
                  <a:cubicBezTo>
                    <a:pt x="25772" y="38864"/>
                    <a:pt x="26019" y="38637"/>
                    <a:pt x="26330" y="38452"/>
                  </a:cubicBezTo>
                  <a:cubicBezTo>
                    <a:pt x="26432" y="38389"/>
                    <a:pt x="26536" y="38328"/>
                    <a:pt x="26638" y="38287"/>
                  </a:cubicBezTo>
                  <a:cubicBezTo>
                    <a:pt x="27007" y="38146"/>
                    <a:pt x="27600" y="38050"/>
                    <a:pt x="27832" y="38050"/>
                  </a:cubicBezTo>
                  <a:cubicBezTo>
                    <a:pt x="27872" y="38050"/>
                    <a:pt x="27901" y="38053"/>
                    <a:pt x="27916" y="38059"/>
                  </a:cubicBezTo>
                  <a:cubicBezTo>
                    <a:pt x="27935" y="38066"/>
                    <a:pt x="27964" y="38068"/>
                    <a:pt x="28002" y="38068"/>
                  </a:cubicBezTo>
                  <a:cubicBezTo>
                    <a:pt x="28092" y="38068"/>
                    <a:pt x="28231" y="38053"/>
                    <a:pt x="28391" y="38040"/>
                  </a:cubicBezTo>
                  <a:cubicBezTo>
                    <a:pt x="28508" y="38024"/>
                    <a:pt x="28646" y="38010"/>
                    <a:pt x="28753" y="38010"/>
                  </a:cubicBezTo>
                  <a:cubicBezTo>
                    <a:pt x="28796" y="38010"/>
                    <a:pt x="28835" y="38012"/>
                    <a:pt x="28865" y="38018"/>
                  </a:cubicBezTo>
                  <a:cubicBezTo>
                    <a:pt x="28978" y="38039"/>
                    <a:pt x="29107" y="38049"/>
                    <a:pt x="29272" y="38049"/>
                  </a:cubicBezTo>
                  <a:cubicBezTo>
                    <a:pt x="29437" y="38049"/>
                    <a:pt x="29638" y="38039"/>
                    <a:pt x="29895" y="38018"/>
                  </a:cubicBezTo>
                  <a:cubicBezTo>
                    <a:pt x="30123" y="37998"/>
                    <a:pt x="30349" y="37977"/>
                    <a:pt x="30535" y="37957"/>
                  </a:cubicBezTo>
                  <a:cubicBezTo>
                    <a:pt x="30717" y="37940"/>
                    <a:pt x="30886" y="37910"/>
                    <a:pt x="30988" y="37910"/>
                  </a:cubicBezTo>
                  <a:cubicBezTo>
                    <a:pt x="31013" y="37910"/>
                    <a:pt x="31034" y="37912"/>
                    <a:pt x="31050" y="37916"/>
                  </a:cubicBezTo>
                  <a:lnTo>
                    <a:pt x="31050" y="37936"/>
                  </a:lnTo>
                  <a:cubicBezTo>
                    <a:pt x="31167" y="37965"/>
                    <a:pt x="31283" y="37994"/>
                    <a:pt x="31437" y="37994"/>
                  </a:cubicBezTo>
                  <a:cubicBezTo>
                    <a:pt x="31500" y="37994"/>
                    <a:pt x="31570" y="37989"/>
                    <a:pt x="31649" y="37977"/>
                  </a:cubicBezTo>
                  <a:cubicBezTo>
                    <a:pt x="31751" y="37957"/>
                    <a:pt x="31875" y="37936"/>
                    <a:pt x="31998" y="37916"/>
                  </a:cubicBezTo>
                  <a:cubicBezTo>
                    <a:pt x="32226" y="37894"/>
                    <a:pt x="32473" y="37853"/>
                    <a:pt x="32597" y="37833"/>
                  </a:cubicBezTo>
                  <a:cubicBezTo>
                    <a:pt x="32617" y="37826"/>
                    <a:pt x="32636" y="37824"/>
                    <a:pt x="32653" y="37824"/>
                  </a:cubicBezTo>
                  <a:cubicBezTo>
                    <a:pt x="32688" y="37824"/>
                    <a:pt x="32720" y="37833"/>
                    <a:pt x="32762" y="37833"/>
                  </a:cubicBezTo>
                  <a:cubicBezTo>
                    <a:pt x="32804" y="37841"/>
                    <a:pt x="32846" y="37846"/>
                    <a:pt x="32895" y="37846"/>
                  </a:cubicBezTo>
                  <a:cubicBezTo>
                    <a:pt x="32967" y="37846"/>
                    <a:pt x="33053" y="37836"/>
                    <a:pt x="33174" y="37812"/>
                  </a:cubicBezTo>
                  <a:cubicBezTo>
                    <a:pt x="33259" y="37804"/>
                    <a:pt x="33336" y="37799"/>
                    <a:pt x="33401" y="37799"/>
                  </a:cubicBezTo>
                  <a:cubicBezTo>
                    <a:pt x="33495" y="37799"/>
                    <a:pt x="33562" y="37809"/>
                    <a:pt x="33587" y="37833"/>
                  </a:cubicBezTo>
                  <a:cubicBezTo>
                    <a:pt x="33628" y="37875"/>
                    <a:pt x="33607" y="37916"/>
                    <a:pt x="33504" y="37977"/>
                  </a:cubicBezTo>
                  <a:cubicBezTo>
                    <a:pt x="33400" y="38059"/>
                    <a:pt x="33257" y="38122"/>
                    <a:pt x="33153" y="38163"/>
                  </a:cubicBezTo>
                  <a:cubicBezTo>
                    <a:pt x="33092" y="38183"/>
                    <a:pt x="33051" y="38204"/>
                    <a:pt x="33009" y="38224"/>
                  </a:cubicBezTo>
                  <a:cubicBezTo>
                    <a:pt x="32988" y="38246"/>
                    <a:pt x="32947" y="38265"/>
                    <a:pt x="32968" y="38287"/>
                  </a:cubicBezTo>
                  <a:cubicBezTo>
                    <a:pt x="32968" y="38287"/>
                    <a:pt x="32988" y="38307"/>
                    <a:pt x="33009" y="38307"/>
                  </a:cubicBezTo>
                  <a:cubicBezTo>
                    <a:pt x="33112" y="38348"/>
                    <a:pt x="33422" y="38493"/>
                    <a:pt x="33442" y="38554"/>
                  </a:cubicBezTo>
                  <a:cubicBezTo>
                    <a:pt x="33442" y="38576"/>
                    <a:pt x="33442" y="38576"/>
                    <a:pt x="33422" y="38576"/>
                  </a:cubicBezTo>
                  <a:lnTo>
                    <a:pt x="33422" y="38595"/>
                  </a:lnTo>
                  <a:cubicBezTo>
                    <a:pt x="33403" y="38602"/>
                    <a:pt x="33383" y="38604"/>
                    <a:pt x="33361" y="38604"/>
                  </a:cubicBezTo>
                  <a:cubicBezTo>
                    <a:pt x="33309" y="38604"/>
                    <a:pt x="33246" y="38589"/>
                    <a:pt x="33174" y="38576"/>
                  </a:cubicBezTo>
                  <a:cubicBezTo>
                    <a:pt x="33101" y="38560"/>
                    <a:pt x="33017" y="38546"/>
                    <a:pt x="32930" y="38546"/>
                  </a:cubicBezTo>
                  <a:cubicBezTo>
                    <a:pt x="32895" y="38546"/>
                    <a:pt x="32859" y="38548"/>
                    <a:pt x="32823" y="38554"/>
                  </a:cubicBezTo>
                  <a:cubicBezTo>
                    <a:pt x="32762" y="38576"/>
                    <a:pt x="32721" y="38576"/>
                    <a:pt x="32699" y="38595"/>
                  </a:cubicBezTo>
                  <a:cubicBezTo>
                    <a:pt x="32680" y="38595"/>
                    <a:pt x="32680" y="38617"/>
                    <a:pt x="32699" y="38617"/>
                  </a:cubicBezTo>
                  <a:cubicBezTo>
                    <a:pt x="32699" y="38637"/>
                    <a:pt x="32741" y="38637"/>
                    <a:pt x="32823" y="38658"/>
                  </a:cubicBezTo>
                  <a:cubicBezTo>
                    <a:pt x="32864" y="38678"/>
                    <a:pt x="32927" y="38678"/>
                    <a:pt x="32968" y="38699"/>
                  </a:cubicBezTo>
                  <a:cubicBezTo>
                    <a:pt x="33029" y="38719"/>
                    <a:pt x="33051" y="38760"/>
                    <a:pt x="33051" y="38782"/>
                  </a:cubicBezTo>
                  <a:cubicBezTo>
                    <a:pt x="33051" y="38843"/>
                    <a:pt x="33071" y="38884"/>
                    <a:pt x="33257" y="38884"/>
                  </a:cubicBezTo>
                  <a:lnTo>
                    <a:pt x="33318" y="38884"/>
                  </a:lnTo>
                  <a:cubicBezTo>
                    <a:pt x="33318" y="38884"/>
                    <a:pt x="33318" y="38905"/>
                    <a:pt x="33277" y="38925"/>
                  </a:cubicBezTo>
                  <a:cubicBezTo>
                    <a:pt x="33216" y="38966"/>
                    <a:pt x="33071" y="38988"/>
                    <a:pt x="32968" y="38988"/>
                  </a:cubicBezTo>
                  <a:lnTo>
                    <a:pt x="32947" y="38966"/>
                  </a:lnTo>
                  <a:cubicBezTo>
                    <a:pt x="32865" y="38959"/>
                    <a:pt x="32799" y="38955"/>
                    <a:pt x="32746" y="38955"/>
                  </a:cubicBezTo>
                  <a:cubicBezTo>
                    <a:pt x="32654" y="38955"/>
                    <a:pt x="32602" y="38969"/>
                    <a:pt x="32576" y="39008"/>
                  </a:cubicBezTo>
                  <a:cubicBezTo>
                    <a:pt x="32534" y="39029"/>
                    <a:pt x="32515" y="39029"/>
                    <a:pt x="32493" y="39029"/>
                  </a:cubicBezTo>
                  <a:lnTo>
                    <a:pt x="32370" y="38966"/>
                  </a:lnTo>
                  <a:cubicBezTo>
                    <a:pt x="32370" y="38947"/>
                    <a:pt x="32350" y="38947"/>
                    <a:pt x="32328" y="38947"/>
                  </a:cubicBezTo>
                  <a:cubicBezTo>
                    <a:pt x="32316" y="38940"/>
                    <a:pt x="32304" y="38938"/>
                    <a:pt x="32292" y="38938"/>
                  </a:cubicBezTo>
                  <a:cubicBezTo>
                    <a:pt x="32265" y="38938"/>
                    <a:pt x="32240" y="38953"/>
                    <a:pt x="32226" y="38966"/>
                  </a:cubicBezTo>
                  <a:cubicBezTo>
                    <a:pt x="32185" y="38988"/>
                    <a:pt x="32144" y="39029"/>
                    <a:pt x="32102" y="39049"/>
                  </a:cubicBezTo>
                  <a:cubicBezTo>
                    <a:pt x="32040" y="39090"/>
                    <a:pt x="31979" y="39153"/>
                    <a:pt x="31916" y="39173"/>
                  </a:cubicBezTo>
                  <a:cubicBezTo>
                    <a:pt x="31751" y="39255"/>
                    <a:pt x="31710" y="39483"/>
                    <a:pt x="31833" y="39565"/>
                  </a:cubicBezTo>
                  <a:cubicBezTo>
                    <a:pt x="31916" y="39626"/>
                    <a:pt x="31855" y="39730"/>
                    <a:pt x="31792" y="39813"/>
                  </a:cubicBezTo>
                  <a:cubicBezTo>
                    <a:pt x="31792" y="39813"/>
                    <a:pt x="31792" y="39832"/>
                    <a:pt x="31772" y="39854"/>
                  </a:cubicBezTo>
                  <a:cubicBezTo>
                    <a:pt x="31731" y="39915"/>
                    <a:pt x="31710" y="40039"/>
                    <a:pt x="31772" y="40080"/>
                  </a:cubicBezTo>
                  <a:cubicBezTo>
                    <a:pt x="31792" y="40101"/>
                    <a:pt x="31833" y="40101"/>
                    <a:pt x="31875" y="40101"/>
                  </a:cubicBezTo>
                  <a:cubicBezTo>
                    <a:pt x="31918" y="40092"/>
                    <a:pt x="31947" y="40087"/>
                    <a:pt x="31967" y="40087"/>
                  </a:cubicBezTo>
                  <a:cubicBezTo>
                    <a:pt x="31996" y="40087"/>
                    <a:pt x="32007" y="40097"/>
                    <a:pt x="32020" y="40121"/>
                  </a:cubicBezTo>
                  <a:cubicBezTo>
                    <a:pt x="32040" y="40162"/>
                    <a:pt x="32102" y="40203"/>
                    <a:pt x="32185" y="40245"/>
                  </a:cubicBezTo>
                  <a:cubicBezTo>
                    <a:pt x="32246" y="40286"/>
                    <a:pt x="32309" y="40327"/>
                    <a:pt x="32350" y="40349"/>
                  </a:cubicBezTo>
                  <a:cubicBezTo>
                    <a:pt x="32386" y="40422"/>
                    <a:pt x="32472" y="40496"/>
                    <a:pt x="32680" y="40496"/>
                  </a:cubicBezTo>
                  <a:cubicBezTo>
                    <a:pt x="32705" y="40496"/>
                    <a:pt x="32733" y="40494"/>
                    <a:pt x="32762" y="40492"/>
                  </a:cubicBezTo>
                  <a:cubicBezTo>
                    <a:pt x="32886" y="40492"/>
                    <a:pt x="32988" y="40514"/>
                    <a:pt x="33071" y="40533"/>
                  </a:cubicBezTo>
                  <a:cubicBezTo>
                    <a:pt x="33112" y="40555"/>
                    <a:pt x="33174" y="40575"/>
                    <a:pt x="33235" y="40575"/>
                  </a:cubicBezTo>
                  <a:cubicBezTo>
                    <a:pt x="33318" y="40596"/>
                    <a:pt x="33381" y="40616"/>
                    <a:pt x="33442" y="40657"/>
                  </a:cubicBezTo>
                  <a:cubicBezTo>
                    <a:pt x="33504" y="40678"/>
                    <a:pt x="33565" y="40698"/>
                    <a:pt x="33628" y="40698"/>
                  </a:cubicBezTo>
                  <a:cubicBezTo>
                    <a:pt x="33648" y="40698"/>
                    <a:pt x="33813" y="40781"/>
                    <a:pt x="33958" y="40863"/>
                  </a:cubicBezTo>
                  <a:cubicBezTo>
                    <a:pt x="34288" y="41008"/>
                    <a:pt x="34720" y="41215"/>
                    <a:pt x="35030" y="41276"/>
                  </a:cubicBezTo>
                  <a:cubicBezTo>
                    <a:pt x="35338" y="41358"/>
                    <a:pt x="35484" y="41358"/>
                    <a:pt x="35607" y="41379"/>
                  </a:cubicBezTo>
                  <a:cubicBezTo>
                    <a:pt x="35668" y="41379"/>
                    <a:pt x="35710" y="41379"/>
                    <a:pt x="35772" y="41399"/>
                  </a:cubicBezTo>
                  <a:cubicBezTo>
                    <a:pt x="35874" y="41399"/>
                    <a:pt x="36020" y="41421"/>
                    <a:pt x="36204" y="41421"/>
                  </a:cubicBezTo>
                  <a:cubicBezTo>
                    <a:pt x="36473" y="41441"/>
                    <a:pt x="36782" y="41441"/>
                    <a:pt x="36927" y="41482"/>
                  </a:cubicBezTo>
                  <a:cubicBezTo>
                    <a:pt x="37359" y="41586"/>
                    <a:pt x="38101" y="41605"/>
                    <a:pt x="38513" y="41627"/>
                  </a:cubicBezTo>
                  <a:lnTo>
                    <a:pt x="38947" y="41627"/>
                  </a:lnTo>
                  <a:cubicBezTo>
                    <a:pt x="39360" y="41627"/>
                    <a:pt x="39998" y="41627"/>
                    <a:pt x="40080" y="41668"/>
                  </a:cubicBezTo>
                  <a:cubicBezTo>
                    <a:pt x="40097" y="41676"/>
                    <a:pt x="40139" y="41680"/>
                    <a:pt x="40199" y="41680"/>
                  </a:cubicBezTo>
                  <a:cubicBezTo>
                    <a:pt x="40580" y="41680"/>
                    <a:pt x="41691" y="41530"/>
                    <a:pt x="41834" y="41441"/>
                  </a:cubicBezTo>
                  <a:cubicBezTo>
                    <a:pt x="41957" y="41379"/>
                    <a:pt x="41957" y="41276"/>
                    <a:pt x="41977" y="41173"/>
                  </a:cubicBezTo>
                  <a:cubicBezTo>
                    <a:pt x="41999" y="41091"/>
                    <a:pt x="41999" y="40987"/>
                    <a:pt x="42081" y="40946"/>
                  </a:cubicBezTo>
                  <a:cubicBezTo>
                    <a:pt x="42122" y="40926"/>
                    <a:pt x="42348" y="40885"/>
                    <a:pt x="42637" y="40863"/>
                  </a:cubicBezTo>
                  <a:lnTo>
                    <a:pt x="42658" y="40863"/>
                  </a:lnTo>
                  <a:cubicBezTo>
                    <a:pt x="42719" y="40863"/>
                    <a:pt x="42782" y="40843"/>
                    <a:pt x="42843" y="40843"/>
                  </a:cubicBezTo>
                  <a:cubicBezTo>
                    <a:pt x="43099" y="40819"/>
                    <a:pt x="43348" y="40809"/>
                    <a:pt x="43543" y="40809"/>
                  </a:cubicBezTo>
                  <a:cubicBezTo>
                    <a:pt x="43678" y="40809"/>
                    <a:pt x="43787" y="40814"/>
                    <a:pt x="43854" y="40822"/>
                  </a:cubicBezTo>
                  <a:cubicBezTo>
                    <a:pt x="43998" y="40863"/>
                    <a:pt x="44101" y="40904"/>
                    <a:pt x="44204" y="40967"/>
                  </a:cubicBezTo>
                  <a:cubicBezTo>
                    <a:pt x="44311" y="41020"/>
                    <a:pt x="44417" y="41074"/>
                    <a:pt x="44524" y="41074"/>
                  </a:cubicBezTo>
                  <a:cubicBezTo>
                    <a:pt x="44541" y="41074"/>
                    <a:pt x="44558" y="41072"/>
                    <a:pt x="44575" y="41069"/>
                  </a:cubicBezTo>
                  <a:cubicBezTo>
                    <a:pt x="44657" y="41050"/>
                    <a:pt x="44781" y="41028"/>
                    <a:pt x="44926" y="41028"/>
                  </a:cubicBezTo>
                  <a:cubicBezTo>
                    <a:pt x="45276" y="40987"/>
                    <a:pt x="45710" y="40946"/>
                    <a:pt x="45894" y="40885"/>
                  </a:cubicBezTo>
                  <a:cubicBezTo>
                    <a:pt x="45950" y="40856"/>
                    <a:pt x="46014" y="40845"/>
                    <a:pt x="46077" y="40845"/>
                  </a:cubicBezTo>
                  <a:cubicBezTo>
                    <a:pt x="46154" y="40845"/>
                    <a:pt x="46230" y="40862"/>
                    <a:pt x="46287" y="40885"/>
                  </a:cubicBezTo>
                  <a:cubicBezTo>
                    <a:pt x="46369" y="40926"/>
                    <a:pt x="46389" y="40967"/>
                    <a:pt x="46369" y="41028"/>
                  </a:cubicBezTo>
                  <a:cubicBezTo>
                    <a:pt x="46348" y="41069"/>
                    <a:pt x="46328" y="41256"/>
                    <a:pt x="46348" y="41462"/>
                  </a:cubicBezTo>
                  <a:lnTo>
                    <a:pt x="46348" y="41482"/>
                  </a:lnTo>
                  <a:lnTo>
                    <a:pt x="46348" y="41503"/>
                  </a:lnTo>
                  <a:cubicBezTo>
                    <a:pt x="46369" y="41729"/>
                    <a:pt x="46430" y="42100"/>
                    <a:pt x="46658" y="42224"/>
                  </a:cubicBezTo>
                  <a:cubicBezTo>
                    <a:pt x="46966" y="42369"/>
                    <a:pt x="47153" y="42554"/>
                    <a:pt x="47194" y="42658"/>
                  </a:cubicBezTo>
                  <a:cubicBezTo>
                    <a:pt x="47214" y="42699"/>
                    <a:pt x="47255" y="42740"/>
                    <a:pt x="47338" y="42740"/>
                  </a:cubicBezTo>
                  <a:cubicBezTo>
                    <a:pt x="47363" y="42745"/>
                    <a:pt x="47391" y="42748"/>
                    <a:pt x="47420" y="42748"/>
                  </a:cubicBezTo>
                  <a:cubicBezTo>
                    <a:pt x="47508" y="42748"/>
                    <a:pt x="47600" y="42725"/>
                    <a:pt x="47648" y="42678"/>
                  </a:cubicBezTo>
                  <a:lnTo>
                    <a:pt x="47648" y="42658"/>
                  </a:lnTo>
                  <a:cubicBezTo>
                    <a:pt x="47689" y="42636"/>
                    <a:pt x="47709" y="42617"/>
                    <a:pt x="47730" y="42595"/>
                  </a:cubicBezTo>
                  <a:cubicBezTo>
                    <a:pt x="47791" y="42554"/>
                    <a:pt x="47915" y="42534"/>
                    <a:pt x="48245" y="42534"/>
                  </a:cubicBezTo>
                  <a:cubicBezTo>
                    <a:pt x="48657" y="42534"/>
                    <a:pt x="49173" y="42369"/>
                    <a:pt x="49379" y="42245"/>
                  </a:cubicBezTo>
                  <a:cubicBezTo>
                    <a:pt x="49441" y="42224"/>
                    <a:pt x="49462" y="42183"/>
                    <a:pt x="49441" y="42163"/>
                  </a:cubicBezTo>
                  <a:cubicBezTo>
                    <a:pt x="49441" y="42141"/>
                    <a:pt x="49399" y="42122"/>
                    <a:pt x="49338" y="42080"/>
                  </a:cubicBezTo>
                  <a:cubicBezTo>
                    <a:pt x="49276" y="42059"/>
                    <a:pt x="49215" y="42018"/>
                    <a:pt x="49215" y="41957"/>
                  </a:cubicBezTo>
                  <a:cubicBezTo>
                    <a:pt x="49215" y="41894"/>
                    <a:pt x="49069" y="41874"/>
                    <a:pt x="48904" y="41853"/>
                  </a:cubicBezTo>
                  <a:cubicBezTo>
                    <a:pt x="48740" y="41833"/>
                    <a:pt x="48533" y="41812"/>
                    <a:pt x="48514" y="41709"/>
                  </a:cubicBezTo>
                  <a:cubicBezTo>
                    <a:pt x="48451" y="41586"/>
                    <a:pt x="48307" y="41462"/>
                    <a:pt x="48184" y="41441"/>
                  </a:cubicBezTo>
                  <a:cubicBezTo>
                    <a:pt x="48162" y="41435"/>
                    <a:pt x="48141" y="41433"/>
                    <a:pt x="48122" y="41433"/>
                  </a:cubicBezTo>
                  <a:cubicBezTo>
                    <a:pt x="48069" y="41433"/>
                    <a:pt x="48028" y="41451"/>
                    <a:pt x="47997" y="41482"/>
                  </a:cubicBezTo>
                  <a:cubicBezTo>
                    <a:pt x="47973" y="41506"/>
                    <a:pt x="47934" y="41516"/>
                    <a:pt x="47898" y="41516"/>
                  </a:cubicBezTo>
                  <a:cubicBezTo>
                    <a:pt x="47873" y="41516"/>
                    <a:pt x="47849" y="41511"/>
                    <a:pt x="47832" y="41503"/>
                  </a:cubicBezTo>
                  <a:cubicBezTo>
                    <a:pt x="47791" y="41482"/>
                    <a:pt x="47771" y="41441"/>
                    <a:pt x="47832" y="41399"/>
                  </a:cubicBezTo>
                  <a:cubicBezTo>
                    <a:pt x="47895" y="41358"/>
                    <a:pt x="47854" y="41297"/>
                    <a:pt x="47791" y="41234"/>
                  </a:cubicBezTo>
                  <a:lnTo>
                    <a:pt x="47730" y="41173"/>
                  </a:lnTo>
                  <a:cubicBezTo>
                    <a:pt x="47709" y="41132"/>
                    <a:pt x="47730" y="41111"/>
                    <a:pt x="47771" y="41091"/>
                  </a:cubicBezTo>
                  <a:cubicBezTo>
                    <a:pt x="47813" y="41050"/>
                    <a:pt x="47854" y="41028"/>
                    <a:pt x="47895" y="41008"/>
                  </a:cubicBezTo>
                  <a:cubicBezTo>
                    <a:pt x="47979" y="40957"/>
                    <a:pt x="48022" y="40920"/>
                    <a:pt x="48102" y="40920"/>
                  </a:cubicBezTo>
                  <a:cubicBezTo>
                    <a:pt x="48120" y="40920"/>
                    <a:pt x="48140" y="40922"/>
                    <a:pt x="48162" y="40926"/>
                  </a:cubicBezTo>
                  <a:cubicBezTo>
                    <a:pt x="48225" y="40926"/>
                    <a:pt x="48286" y="40926"/>
                    <a:pt x="48307" y="40904"/>
                  </a:cubicBezTo>
                  <a:cubicBezTo>
                    <a:pt x="48410" y="40843"/>
                    <a:pt x="48390" y="40740"/>
                    <a:pt x="48307" y="40698"/>
                  </a:cubicBezTo>
                  <a:cubicBezTo>
                    <a:pt x="48266" y="40657"/>
                    <a:pt x="48286" y="40637"/>
                    <a:pt x="48286" y="40596"/>
                  </a:cubicBezTo>
                  <a:cubicBezTo>
                    <a:pt x="48286" y="40555"/>
                    <a:pt x="48286" y="40492"/>
                    <a:pt x="48101" y="40472"/>
                  </a:cubicBezTo>
                  <a:lnTo>
                    <a:pt x="47874" y="40472"/>
                  </a:lnTo>
                  <a:cubicBezTo>
                    <a:pt x="47626" y="40472"/>
                    <a:pt x="47379" y="40472"/>
                    <a:pt x="47359" y="40368"/>
                  </a:cubicBezTo>
                  <a:cubicBezTo>
                    <a:pt x="47338" y="40245"/>
                    <a:pt x="47420" y="40060"/>
                    <a:pt x="47606" y="39915"/>
                  </a:cubicBezTo>
                  <a:cubicBezTo>
                    <a:pt x="47689" y="39874"/>
                    <a:pt x="47771" y="39832"/>
                    <a:pt x="47854" y="39813"/>
                  </a:cubicBezTo>
                  <a:cubicBezTo>
                    <a:pt x="48203" y="39730"/>
                    <a:pt x="48720" y="39648"/>
                    <a:pt x="49173" y="39606"/>
                  </a:cubicBezTo>
                  <a:cubicBezTo>
                    <a:pt x="49358" y="39565"/>
                    <a:pt x="49523" y="39524"/>
                    <a:pt x="49605" y="39483"/>
                  </a:cubicBezTo>
                  <a:cubicBezTo>
                    <a:pt x="49668" y="39461"/>
                    <a:pt x="49668" y="39420"/>
                    <a:pt x="49647" y="39420"/>
                  </a:cubicBezTo>
                  <a:cubicBezTo>
                    <a:pt x="49627" y="39400"/>
                    <a:pt x="49586" y="39379"/>
                    <a:pt x="49503" y="39379"/>
                  </a:cubicBezTo>
                  <a:cubicBezTo>
                    <a:pt x="49358" y="39379"/>
                    <a:pt x="49338" y="39359"/>
                    <a:pt x="49297" y="39318"/>
                  </a:cubicBezTo>
                  <a:cubicBezTo>
                    <a:pt x="49256" y="39296"/>
                    <a:pt x="49193" y="39235"/>
                    <a:pt x="49091" y="39214"/>
                  </a:cubicBezTo>
                  <a:cubicBezTo>
                    <a:pt x="49008" y="39194"/>
                    <a:pt x="48863" y="39194"/>
                    <a:pt x="48720" y="39194"/>
                  </a:cubicBezTo>
                  <a:cubicBezTo>
                    <a:pt x="48514" y="39194"/>
                    <a:pt x="48286" y="39194"/>
                    <a:pt x="48203" y="39131"/>
                  </a:cubicBezTo>
                  <a:cubicBezTo>
                    <a:pt x="48162" y="39112"/>
                    <a:pt x="48162" y="39090"/>
                    <a:pt x="48162" y="39049"/>
                  </a:cubicBezTo>
                  <a:cubicBezTo>
                    <a:pt x="48184" y="39008"/>
                    <a:pt x="48225" y="38947"/>
                    <a:pt x="48286" y="38905"/>
                  </a:cubicBezTo>
                  <a:cubicBezTo>
                    <a:pt x="48423" y="38837"/>
                    <a:pt x="48675" y="38797"/>
                    <a:pt x="49007" y="38797"/>
                  </a:cubicBezTo>
                  <a:cubicBezTo>
                    <a:pt x="49073" y="38797"/>
                    <a:pt x="49142" y="38798"/>
                    <a:pt x="49215" y="38802"/>
                  </a:cubicBezTo>
                  <a:cubicBezTo>
                    <a:pt x="49503" y="38802"/>
                    <a:pt x="49627" y="38760"/>
                    <a:pt x="49709" y="38719"/>
                  </a:cubicBezTo>
                  <a:cubicBezTo>
                    <a:pt x="49781" y="38684"/>
                    <a:pt x="49832" y="38661"/>
                    <a:pt x="49906" y="38661"/>
                  </a:cubicBezTo>
                  <a:cubicBezTo>
                    <a:pt x="49960" y="38661"/>
                    <a:pt x="50026" y="38673"/>
                    <a:pt x="50122" y="38699"/>
                  </a:cubicBezTo>
                  <a:cubicBezTo>
                    <a:pt x="50208" y="38725"/>
                    <a:pt x="50283" y="38736"/>
                    <a:pt x="50352" y="38736"/>
                  </a:cubicBezTo>
                  <a:cubicBezTo>
                    <a:pt x="50448" y="38736"/>
                    <a:pt x="50532" y="38714"/>
                    <a:pt x="50617" y="38678"/>
                  </a:cubicBezTo>
                  <a:cubicBezTo>
                    <a:pt x="50658" y="38637"/>
                    <a:pt x="50699" y="38617"/>
                    <a:pt x="50740" y="38576"/>
                  </a:cubicBezTo>
                  <a:cubicBezTo>
                    <a:pt x="50781" y="38534"/>
                    <a:pt x="50842" y="38493"/>
                    <a:pt x="50905" y="38472"/>
                  </a:cubicBezTo>
                  <a:cubicBezTo>
                    <a:pt x="50932" y="38461"/>
                    <a:pt x="50969" y="38456"/>
                    <a:pt x="51013" y="38456"/>
                  </a:cubicBezTo>
                  <a:cubicBezTo>
                    <a:pt x="51138" y="38456"/>
                    <a:pt x="51313" y="38498"/>
                    <a:pt x="51420" y="38576"/>
                  </a:cubicBezTo>
                  <a:cubicBezTo>
                    <a:pt x="51482" y="38617"/>
                    <a:pt x="51543" y="38699"/>
                    <a:pt x="51441" y="38760"/>
                  </a:cubicBezTo>
                  <a:lnTo>
                    <a:pt x="51420" y="38782"/>
                  </a:lnTo>
                  <a:cubicBezTo>
                    <a:pt x="51359" y="38823"/>
                    <a:pt x="51276" y="38843"/>
                    <a:pt x="51214" y="38884"/>
                  </a:cubicBezTo>
                  <a:cubicBezTo>
                    <a:pt x="51049" y="38988"/>
                    <a:pt x="50988" y="39049"/>
                    <a:pt x="50988" y="39090"/>
                  </a:cubicBezTo>
                  <a:cubicBezTo>
                    <a:pt x="51007" y="39131"/>
                    <a:pt x="51049" y="39153"/>
                    <a:pt x="51111" y="39173"/>
                  </a:cubicBezTo>
                  <a:cubicBezTo>
                    <a:pt x="51235" y="39194"/>
                    <a:pt x="51337" y="39277"/>
                    <a:pt x="51359" y="39359"/>
                  </a:cubicBezTo>
                  <a:cubicBezTo>
                    <a:pt x="51379" y="39420"/>
                    <a:pt x="51337" y="39483"/>
                    <a:pt x="51194" y="39524"/>
                  </a:cubicBezTo>
                  <a:cubicBezTo>
                    <a:pt x="51070" y="39544"/>
                    <a:pt x="50884" y="39544"/>
                    <a:pt x="50699" y="39544"/>
                  </a:cubicBezTo>
                  <a:cubicBezTo>
                    <a:pt x="50471" y="39544"/>
                    <a:pt x="50287" y="39544"/>
                    <a:pt x="50204" y="39585"/>
                  </a:cubicBezTo>
                  <a:cubicBezTo>
                    <a:pt x="50163" y="39606"/>
                    <a:pt x="50163" y="39626"/>
                    <a:pt x="50163" y="39667"/>
                  </a:cubicBezTo>
                  <a:cubicBezTo>
                    <a:pt x="50204" y="39771"/>
                    <a:pt x="50141" y="39874"/>
                    <a:pt x="50018" y="39956"/>
                  </a:cubicBezTo>
                  <a:cubicBezTo>
                    <a:pt x="49977" y="39978"/>
                    <a:pt x="49957" y="39997"/>
                    <a:pt x="49916" y="39997"/>
                  </a:cubicBezTo>
                  <a:cubicBezTo>
                    <a:pt x="49894" y="40019"/>
                    <a:pt x="49874" y="40019"/>
                    <a:pt x="49874" y="40019"/>
                  </a:cubicBezTo>
                  <a:cubicBezTo>
                    <a:pt x="49751" y="40101"/>
                    <a:pt x="49729" y="40225"/>
                    <a:pt x="49812" y="40307"/>
                  </a:cubicBezTo>
                  <a:cubicBezTo>
                    <a:pt x="49833" y="40349"/>
                    <a:pt x="49894" y="40368"/>
                    <a:pt x="49957" y="40368"/>
                  </a:cubicBezTo>
                  <a:cubicBezTo>
                    <a:pt x="50059" y="40349"/>
                    <a:pt x="50183" y="40307"/>
                    <a:pt x="50328" y="40245"/>
                  </a:cubicBezTo>
                  <a:cubicBezTo>
                    <a:pt x="50452" y="40203"/>
                    <a:pt x="50575" y="40142"/>
                    <a:pt x="50636" y="40142"/>
                  </a:cubicBezTo>
                  <a:cubicBezTo>
                    <a:pt x="50719" y="40142"/>
                    <a:pt x="50760" y="40121"/>
                    <a:pt x="50823" y="40101"/>
                  </a:cubicBezTo>
                  <a:cubicBezTo>
                    <a:pt x="50872" y="40084"/>
                    <a:pt x="50908" y="40054"/>
                    <a:pt x="50985" y="40054"/>
                  </a:cubicBezTo>
                  <a:cubicBezTo>
                    <a:pt x="51003" y="40054"/>
                    <a:pt x="51024" y="40056"/>
                    <a:pt x="51049" y="40060"/>
                  </a:cubicBezTo>
                  <a:cubicBezTo>
                    <a:pt x="51139" y="40084"/>
                    <a:pt x="51215" y="40096"/>
                    <a:pt x="51282" y="40096"/>
                  </a:cubicBezTo>
                  <a:cubicBezTo>
                    <a:pt x="51383" y="40096"/>
                    <a:pt x="51461" y="40069"/>
                    <a:pt x="51524" y="40019"/>
                  </a:cubicBezTo>
                  <a:cubicBezTo>
                    <a:pt x="51524" y="40008"/>
                    <a:pt x="51524" y="40003"/>
                    <a:pt x="51531" y="40003"/>
                  </a:cubicBezTo>
                  <a:cubicBezTo>
                    <a:pt x="51539" y="40003"/>
                    <a:pt x="51554" y="40008"/>
                    <a:pt x="51585" y="40019"/>
                  </a:cubicBezTo>
                  <a:cubicBezTo>
                    <a:pt x="51642" y="40032"/>
                    <a:pt x="51709" y="40056"/>
                    <a:pt x="51805" y="40056"/>
                  </a:cubicBezTo>
                  <a:cubicBezTo>
                    <a:pt x="51849" y="40056"/>
                    <a:pt x="51898" y="40051"/>
                    <a:pt x="51956" y="40039"/>
                  </a:cubicBezTo>
                  <a:cubicBezTo>
                    <a:pt x="52018" y="40023"/>
                    <a:pt x="52080" y="40016"/>
                    <a:pt x="52140" y="40016"/>
                  </a:cubicBezTo>
                  <a:cubicBezTo>
                    <a:pt x="52239" y="40016"/>
                    <a:pt x="52332" y="40034"/>
                    <a:pt x="52409" y="40060"/>
                  </a:cubicBezTo>
                  <a:cubicBezTo>
                    <a:pt x="52492" y="40080"/>
                    <a:pt x="52555" y="40121"/>
                    <a:pt x="52574" y="40142"/>
                  </a:cubicBezTo>
                  <a:cubicBezTo>
                    <a:pt x="52596" y="40184"/>
                    <a:pt x="52555" y="40245"/>
                    <a:pt x="52513" y="40307"/>
                  </a:cubicBezTo>
                  <a:cubicBezTo>
                    <a:pt x="52451" y="40390"/>
                    <a:pt x="52390" y="40472"/>
                    <a:pt x="52451" y="40555"/>
                  </a:cubicBezTo>
                  <a:cubicBezTo>
                    <a:pt x="52555" y="40698"/>
                    <a:pt x="52739" y="40967"/>
                    <a:pt x="52719" y="41028"/>
                  </a:cubicBezTo>
                  <a:cubicBezTo>
                    <a:pt x="52698" y="41091"/>
                    <a:pt x="52761" y="41111"/>
                    <a:pt x="52802" y="41132"/>
                  </a:cubicBezTo>
                  <a:cubicBezTo>
                    <a:pt x="52863" y="41152"/>
                    <a:pt x="52926" y="41193"/>
                    <a:pt x="52904" y="41234"/>
                  </a:cubicBezTo>
                  <a:cubicBezTo>
                    <a:pt x="52884" y="41399"/>
                    <a:pt x="52843" y="41668"/>
                    <a:pt x="52926" y="41729"/>
                  </a:cubicBezTo>
                  <a:cubicBezTo>
                    <a:pt x="52945" y="41729"/>
                    <a:pt x="52967" y="41751"/>
                    <a:pt x="52987" y="41751"/>
                  </a:cubicBezTo>
                  <a:cubicBezTo>
                    <a:pt x="53028" y="41751"/>
                    <a:pt x="53069" y="41729"/>
                    <a:pt x="53132" y="41709"/>
                  </a:cubicBezTo>
                  <a:cubicBezTo>
                    <a:pt x="53214" y="41647"/>
                    <a:pt x="53297" y="41523"/>
                    <a:pt x="53338" y="41441"/>
                  </a:cubicBezTo>
                  <a:cubicBezTo>
                    <a:pt x="53379" y="41399"/>
                    <a:pt x="53420" y="41379"/>
                    <a:pt x="53462" y="41338"/>
                  </a:cubicBezTo>
                  <a:cubicBezTo>
                    <a:pt x="53481" y="41338"/>
                    <a:pt x="53523" y="41317"/>
                    <a:pt x="53544" y="41297"/>
                  </a:cubicBezTo>
                  <a:lnTo>
                    <a:pt x="53544" y="41297"/>
                  </a:lnTo>
                  <a:cubicBezTo>
                    <a:pt x="53481" y="41358"/>
                    <a:pt x="53503" y="41441"/>
                    <a:pt x="53503" y="41503"/>
                  </a:cubicBezTo>
                  <a:cubicBezTo>
                    <a:pt x="53503" y="41586"/>
                    <a:pt x="53523" y="41668"/>
                    <a:pt x="53462" y="41688"/>
                  </a:cubicBezTo>
                  <a:lnTo>
                    <a:pt x="53462" y="41709"/>
                  </a:lnTo>
                  <a:cubicBezTo>
                    <a:pt x="53338" y="41770"/>
                    <a:pt x="53297" y="41957"/>
                    <a:pt x="53358" y="42018"/>
                  </a:cubicBezTo>
                  <a:cubicBezTo>
                    <a:pt x="53399" y="42039"/>
                    <a:pt x="53420" y="42039"/>
                    <a:pt x="53462" y="42039"/>
                  </a:cubicBezTo>
                  <a:cubicBezTo>
                    <a:pt x="53523" y="42018"/>
                    <a:pt x="53627" y="41998"/>
                    <a:pt x="53729" y="41977"/>
                  </a:cubicBezTo>
                  <a:cubicBezTo>
                    <a:pt x="53894" y="41957"/>
                    <a:pt x="54080" y="41935"/>
                    <a:pt x="54182" y="41894"/>
                  </a:cubicBezTo>
                  <a:cubicBezTo>
                    <a:pt x="54204" y="41894"/>
                    <a:pt x="54224" y="41874"/>
                    <a:pt x="54245" y="41874"/>
                  </a:cubicBezTo>
                  <a:cubicBezTo>
                    <a:pt x="54265" y="41894"/>
                    <a:pt x="54245" y="41957"/>
                    <a:pt x="54182" y="41977"/>
                  </a:cubicBezTo>
                  <a:cubicBezTo>
                    <a:pt x="54163" y="41998"/>
                    <a:pt x="54141" y="41998"/>
                    <a:pt x="54100" y="41998"/>
                  </a:cubicBezTo>
                  <a:cubicBezTo>
                    <a:pt x="54080" y="41998"/>
                    <a:pt x="54039" y="41998"/>
                    <a:pt x="54018" y="42018"/>
                  </a:cubicBezTo>
                  <a:cubicBezTo>
                    <a:pt x="53976" y="42039"/>
                    <a:pt x="53976" y="42080"/>
                    <a:pt x="53976" y="42122"/>
                  </a:cubicBezTo>
                  <a:cubicBezTo>
                    <a:pt x="53976" y="42163"/>
                    <a:pt x="53976" y="42204"/>
                    <a:pt x="53956" y="42204"/>
                  </a:cubicBezTo>
                  <a:cubicBezTo>
                    <a:pt x="53956" y="42204"/>
                    <a:pt x="53935" y="42204"/>
                    <a:pt x="53935" y="42224"/>
                  </a:cubicBezTo>
                  <a:cubicBezTo>
                    <a:pt x="53874" y="42224"/>
                    <a:pt x="53811" y="42245"/>
                    <a:pt x="53792" y="42265"/>
                  </a:cubicBezTo>
                  <a:cubicBezTo>
                    <a:pt x="53729" y="42306"/>
                    <a:pt x="53646" y="42369"/>
                    <a:pt x="53688" y="42389"/>
                  </a:cubicBezTo>
                  <a:cubicBezTo>
                    <a:pt x="53701" y="42396"/>
                    <a:pt x="53718" y="42398"/>
                    <a:pt x="53734" y="42398"/>
                  </a:cubicBezTo>
                  <a:cubicBezTo>
                    <a:pt x="53766" y="42398"/>
                    <a:pt x="53798" y="42389"/>
                    <a:pt x="53811" y="42389"/>
                  </a:cubicBezTo>
                  <a:cubicBezTo>
                    <a:pt x="53896" y="42365"/>
                    <a:pt x="53993" y="42355"/>
                    <a:pt x="54073" y="42355"/>
                  </a:cubicBezTo>
                  <a:cubicBezTo>
                    <a:pt x="54130" y="42355"/>
                    <a:pt x="54178" y="42360"/>
                    <a:pt x="54204" y="42369"/>
                  </a:cubicBezTo>
                  <a:cubicBezTo>
                    <a:pt x="54245" y="42389"/>
                    <a:pt x="54245" y="42410"/>
                    <a:pt x="54245" y="42410"/>
                  </a:cubicBezTo>
                  <a:cubicBezTo>
                    <a:pt x="54245" y="42430"/>
                    <a:pt x="54245" y="42452"/>
                    <a:pt x="54265" y="42471"/>
                  </a:cubicBezTo>
                  <a:lnTo>
                    <a:pt x="54347" y="42471"/>
                  </a:lnTo>
                  <a:cubicBezTo>
                    <a:pt x="54364" y="42463"/>
                    <a:pt x="54385" y="42458"/>
                    <a:pt x="54407" y="42458"/>
                  </a:cubicBezTo>
                  <a:cubicBezTo>
                    <a:pt x="54440" y="42458"/>
                    <a:pt x="54476" y="42468"/>
                    <a:pt x="54512" y="42493"/>
                  </a:cubicBezTo>
                  <a:cubicBezTo>
                    <a:pt x="54617" y="42579"/>
                    <a:pt x="54796" y="42667"/>
                    <a:pt x="54936" y="42667"/>
                  </a:cubicBezTo>
                  <a:cubicBezTo>
                    <a:pt x="54961" y="42667"/>
                    <a:pt x="54985" y="42664"/>
                    <a:pt x="55007" y="42658"/>
                  </a:cubicBezTo>
                  <a:cubicBezTo>
                    <a:pt x="55084" y="42632"/>
                    <a:pt x="55225" y="42614"/>
                    <a:pt x="55355" y="42614"/>
                  </a:cubicBezTo>
                  <a:cubicBezTo>
                    <a:pt x="55434" y="42614"/>
                    <a:pt x="55510" y="42621"/>
                    <a:pt x="55565" y="42636"/>
                  </a:cubicBezTo>
                  <a:cubicBezTo>
                    <a:pt x="55674" y="42699"/>
                    <a:pt x="55820" y="42727"/>
                    <a:pt x="55974" y="42727"/>
                  </a:cubicBezTo>
                  <a:cubicBezTo>
                    <a:pt x="56022" y="42727"/>
                    <a:pt x="56071" y="42724"/>
                    <a:pt x="56120" y="42719"/>
                  </a:cubicBezTo>
                  <a:cubicBezTo>
                    <a:pt x="56203" y="42699"/>
                    <a:pt x="56307" y="42678"/>
                    <a:pt x="56389" y="42636"/>
                  </a:cubicBezTo>
                  <a:cubicBezTo>
                    <a:pt x="56431" y="42617"/>
                    <a:pt x="56533" y="42595"/>
                    <a:pt x="56554" y="42595"/>
                  </a:cubicBezTo>
                  <a:cubicBezTo>
                    <a:pt x="56554" y="42617"/>
                    <a:pt x="56574" y="42636"/>
                    <a:pt x="56574" y="42658"/>
                  </a:cubicBezTo>
                  <a:cubicBezTo>
                    <a:pt x="56595" y="42719"/>
                    <a:pt x="56595" y="42760"/>
                    <a:pt x="56656" y="42781"/>
                  </a:cubicBezTo>
                  <a:lnTo>
                    <a:pt x="56760" y="42781"/>
                  </a:lnTo>
                  <a:cubicBezTo>
                    <a:pt x="56772" y="42777"/>
                    <a:pt x="56783" y="42776"/>
                    <a:pt x="56793" y="42776"/>
                  </a:cubicBezTo>
                  <a:cubicBezTo>
                    <a:pt x="56838" y="42776"/>
                    <a:pt x="56878" y="42809"/>
                    <a:pt x="56945" y="42842"/>
                  </a:cubicBezTo>
                  <a:cubicBezTo>
                    <a:pt x="57008" y="42884"/>
                    <a:pt x="57069" y="42946"/>
                    <a:pt x="57151" y="42946"/>
                  </a:cubicBezTo>
                  <a:cubicBezTo>
                    <a:pt x="57214" y="42946"/>
                    <a:pt x="57275" y="42946"/>
                    <a:pt x="57338" y="42925"/>
                  </a:cubicBezTo>
                  <a:cubicBezTo>
                    <a:pt x="57379" y="42915"/>
                    <a:pt x="57410" y="42910"/>
                    <a:pt x="57436" y="42910"/>
                  </a:cubicBezTo>
                  <a:cubicBezTo>
                    <a:pt x="57461" y="42910"/>
                    <a:pt x="57482" y="42915"/>
                    <a:pt x="57503" y="42925"/>
                  </a:cubicBezTo>
                  <a:cubicBezTo>
                    <a:pt x="57538" y="42943"/>
                    <a:pt x="57577" y="42949"/>
                    <a:pt x="57617" y="42949"/>
                  </a:cubicBezTo>
                  <a:cubicBezTo>
                    <a:pt x="57673" y="42949"/>
                    <a:pt x="57732" y="42937"/>
                    <a:pt x="57791" y="42925"/>
                  </a:cubicBezTo>
                  <a:cubicBezTo>
                    <a:pt x="57832" y="42925"/>
                    <a:pt x="57882" y="42916"/>
                    <a:pt x="57917" y="42916"/>
                  </a:cubicBezTo>
                  <a:cubicBezTo>
                    <a:pt x="57935" y="42916"/>
                    <a:pt x="57949" y="42918"/>
                    <a:pt x="57956" y="42925"/>
                  </a:cubicBezTo>
                  <a:cubicBezTo>
                    <a:pt x="57973" y="42931"/>
                    <a:pt x="57994" y="42933"/>
                    <a:pt x="58018" y="42933"/>
                  </a:cubicBezTo>
                  <a:cubicBezTo>
                    <a:pt x="58084" y="42933"/>
                    <a:pt x="58174" y="42914"/>
                    <a:pt x="58265" y="42884"/>
                  </a:cubicBezTo>
                  <a:cubicBezTo>
                    <a:pt x="58309" y="42870"/>
                    <a:pt x="58383" y="42855"/>
                    <a:pt x="58430" y="42855"/>
                  </a:cubicBezTo>
                  <a:cubicBezTo>
                    <a:pt x="58450" y="42855"/>
                    <a:pt x="58465" y="42858"/>
                    <a:pt x="58471" y="42864"/>
                  </a:cubicBezTo>
                  <a:cubicBezTo>
                    <a:pt x="58531" y="42888"/>
                    <a:pt x="58639" y="42912"/>
                    <a:pt x="58763" y="42912"/>
                  </a:cubicBezTo>
                  <a:cubicBezTo>
                    <a:pt x="58853" y="42912"/>
                    <a:pt x="58953" y="42899"/>
                    <a:pt x="59048" y="42864"/>
                  </a:cubicBezTo>
                  <a:cubicBezTo>
                    <a:pt x="59121" y="42840"/>
                    <a:pt x="59165" y="42830"/>
                    <a:pt x="59211" y="42830"/>
                  </a:cubicBezTo>
                  <a:cubicBezTo>
                    <a:pt x="59242" y="42830"/>
                    <a:pt x="59274" y="42834"/>
                    <a:pt x="59317" y="42842"/>
                  </a:cubicBezTo>
                  <a:lnTo>
                    <a:pt x="59523" y="42842"/>
                  </a:lnTo>
                  <a:cubicBezTo>
                    <a:pt x="59557" y="42836"/>
                    <a:pt x="59589" y="42834"/>
                    <a:pt x="59619" y="42834"/>
                  </a:cubicBezTo>
                  <a:cubicBezTo>
                    <a:pt x="59678" y="42834"/>
                    <a:pt x="59729" y="42842"/>
                    <a:pt x="59771" y="42842"/>
                  </a:cubicBezTo>
                  <a:cubicBezTo>
                    <a:pt x="59808" y="42850"/>
                    <a:pt x="59843" y="42855"/>
                    <a:pt x="59878" y="42855"/>
                  </a:cubicBezTo>
                  <a:cubicBezTo>
                    <a:pt x="59937" y="42855"/>
                    <a:pt x="59994" y="42841"/>
                    <a:pt x="60059" y="42801"/>
                  </a:cubicBezTo>
                  <a:lnTo>
                    <a:pt x="60100" y="42781"/>
                  </a:lnTo>
                  <a:cubicBezTo>
                    <a:pt x="60285" y="42699"/>
                    <a:pt x="60739" y="42452"/>
                    <a:pt x="60966" y="42430"/>
                  </a:cubicBezTo>
                  <a:cubicBezTo>
                    <a:pt x="61027" y="42430"/>
                    <a:pt x="61090" y="42410"/>
                    <a:pt x="61131" y="42369"/>
                  </a:cubicBezTo>
                  <a:cubicBezTo>
                    <a:pt x="61214" y="42328"/>
                    <a:pt x="61275" y="42265"/>
                    <a:pt x="61316" y="42224"/>
                  </a:cubicBezTo>
                  <a:cubicBezTo>
                    <a:pt x="61337" y="42204"/>
                    <a:pt x="61357" y="42163"/>
                    <a:pt x="61379" y="42163"/>
                  </a:cubicBezTo>
                  <a:lnTo>
                    <a:pt x="61398" y="42163"/>
                  </a:lnTo>
                  <a:cubicBezTo>
                    <a:pt x="61414" y="42169"/>
                    <a:pt x="61444" y="42172"/>
                    <a:pt x="61487" y="42172"/>
                  </a:cubicBezTo>
                  <a:cubicBezTo>
                    <a:pt x="61730" y="42172"/>
                    <a:pt x="62368" y="42076"/>
                    <a:pt x="62842" y="41935"/>
                  </a:cubicBezTo>
                  <a:cubicBezTo>
                    <a:pt x="63128" y="41856"/>
                    <a:pt x="63500" y="41765"/>
                    <a:pt x="63703" y="41765"/>
                  </a:cubicBezTo>
                  <a:cubicBezTo>
                    <a:pt x="63763" y="41765"/>
                    <a:pt x="63808" y="41773"/>
                    <a:pt x="63831" y="41792"/>
                  </a:cubicBezTo>
                  <a:cubicBezTo>
                    <a:pt x="63894" y="41833"/>
                    <a:pt x="63996" y="41916"/>
                    <a:pt x="64100" y="41916"/>
                  </a:cubicBezTo>
                  <a:cubicBezTo>
                    <a:pt x="64120" y="41916"/>
                    <a:pt x="64141" y="41916"/>
                    <a:pt x="64161" y="41894"/>
                  </a:cubicBezTo>
                  <a:cubicBezTo>
                    <a:pt x="64202" y="41874"/>
                    <a:pt x="64202" y="41853"/>
                    <a:pt x="64224" y="41833"/>
                  </a:cubicBezTo>
                  <a:cubicBezTo>
                    <a:pt x="64224" y="41729"/>
                    <a:pt x="64141" y="41605"/>
                    <a:pt x="64037" y="41544"/>
                  </a:cubicBezTo>
                  <a:cubicBezTo>
                    <a:pt x="63994" y="41529"/>
                    <a:pt x="63961" y="41515"/>
                    <a:pt x="63923" y="41515"/>
                  </a:cubicBezTo>
                  <a:cubicBezTo>
                    <a:pt x="63907" y="41515"/>
                    <a:pt x="63891" y="41517"/>
                    <a:pt x="63872" y="41523"/>
                  </a:cubicBezTo>
                  <a:cubicBezTo>
                    <a:pt x="63831" y="41523"/>
                    <a:pt x="63770" y="41482"/>
                    <a:pt x="63729" y="41441"/>
                  </a:cubicBezTo>
                  <a:cubicBezTo>
                    <a:pt x="63708" y="41441"/>
                    <a:pt x="63708" y="41399"/>
                    <a:pt x="63729" y="41379"/>
                  </a:cubicBezTo>
                  <a:cubicBezTo>
                    <a:pt x="63749" y="41379"/>
                    <a:pt x="63770" y="41379"/>
                    <a:pt x="63811" y="41358"/>
                  </a:cubicBezTo>
                  <a:cubicBezTo>
                    <a:pt x="63935" y="41358"/>
                    <a:pt x="64018" y="41358"/>
                    <a:pt x="64079" y="41317"/>
                  </a:cubicBezTo>
                  <a:cubicBezTo>
                    <a:pt x="64141" y="41276"/>
                    <a:pt x="64120" y="41234"/>
                    <a:pt x="64120" y="41193"/>
                  </a:cubicBezTo>
                  <a:cubicBezTo>
                    <a:pt x="64100" y="41152"/>
                    <a:pt x="64120" y="41091"/>
                    <a:pt x="64161" y="41069"/>
                  </a:cubicBezTo>
                  <a:cubicBezTo>
                    <a:pt x="64172" y="41059"/>
                    <a:pt x="64188" y="41055"/>
                    <a:pt x="64211" y="41055"/>
                  </a:cubicBezTo>
                  <a:cubicBezTo>
                    <a:pt x="64234" y="41055"/>
                    <a:pt x="64265" y="41059"/>
                    <a:pt x="64306" y="41069"/>
                  </a:cubicBezTo>
                  <a:cubicBezTo>
                    <a:pt x="64326" y="41074"/>
                    <a:pt x="64346" y="41075"/>
                    <a:pt x="64364" y="41075"/>
                  </a:cubicBezTo>
                  <a:cubicBezTo>
                    <a:pt x="64439" y="41075"/>
                    <a:pt x="64499" y="41045"/>
                    <a:pt x="64532" y="41028"/>
                  </a:cubicBezTo>
                  <a:cubicBezTo>
                    <a:pt x="64532" y="41008"/>
                    <a:pt x="64554" y="41008"/>
                    <a:pt x="64554" y="41008"/>
                  </a:cubicBezTo>
                  <a:cubicBezTo>
                    <a:pt x="64595" y="40987"/>
                    <a:pt x="64636" y="40946"/>
                    <a:pt x="64677" y="40946"/>
                  </a:cubicBezTo>
                  <a:lnTo>
                    <a:pt x="64738" y="40946"/>
                  </a:lnTo>
                  <a:cubicBezTo>
                    <a:pt x="64783" y="40951"/>
                    <a:pt x="64832" y="40953"/>
                    <a:pt x="64883" y="40953"/>
                  </a:cubicBezTo>
                  <a:cubicBezTo>
                    <a:pt x="65046" y="40953"/>
                    <a:pt x="65231" y="40926"/>
                    <a:pt x="65357" y="40863"/>
                  </a:cubicBezTo>
                  <a:cubicBezTo>
                    <a:pt x="65420" y="40843"/>
                    <a:pt x="65461" y="40822"/>
                    <a:pt x="65522" y="40822"/>
                  </a:cubicBezTo>
                  <a:cubicBezTo>
                    <a:pt x="65604" y="40822"/>
                    <a:pt x="65687" y="40863"/>
                    <a:pt x="65769" y="40926"/>
                  </a:cubicBezTo>
                  <a:cubicBezTo>
                    <a:pt x="65810" y="40946"/>
                    <a:pt x="65860" y="40951"/>
                    <a:pt x="65915" y="40951"/>
                  </a:cubicBezTo>
                  <a:cubicBezTo>
                    <a:pt x="65973" y="40951"/>
                    <a:pt x="66036" y="40946"/>
                    <a:pt x="66099" y="40946"/>
                  </a:cubicBezTo>
                  <a:cubicBezTo>
                    <a:pt x="66172" y="40936"/>
                    <a:pt x="66244" y="40925"/>
                    <a:pt x="66313" y="40925"/>
                  </a:cubicBezTo>
                  <a:cubicBezTo>
                    <a:pt x="66383" y="40925"/>
                    <a:pt x="66450" y="40936"/>
                    <a:pt x="66511" y="40967"/>
                  </a:cubicBezTo>
                  <a:cubicBezTo>
                    <a:pt x="66759" y="41069"/>
                    <a:pt x="67028" y="41234"/>
                    <a:pt x="67006" y="41379"/>
                  </a:cubicBezTo>
                  <a:cubicBezTo>
                    <a:pt x="66987" y="41462"/>
                    <a:pt x="67048" y="41523"/>
                    <a:pt x="67089" y="41586"/>
                  </a:cubicBezTo>
                  <a:cubicBezTo>
                    <a:pt x="67130" y="41627"/>
                    <a:pt x="67151" y="41668"/>
                    <a:pt x="67151" y="41709"/>
                  </a:cubicBezTo>
                  <a:lnTo>
                    <a:pt x="67151" y="41792"/>
                  </a:lnTo>
                  <a:cubicBezTo>
                    <a:pt x="67151" y="41977"/>
                    <a:pt x="67151" y="42430"/>
                    <a:pt x="67048" y="42471"/>
                  </a:cubicBezTo>
                  <a:cubicBezTo>
                    <a:pt x="66904" y="42554"/>
                    <a:pt x="67212" y="43090"/>
                    <a:pt x="67336" y="43172"/>
                  </a:cubicBezTo>
                  <a:lnTo>
                    <a:pt x="67460" y="43296"/>
                  </a:lnTo>
                  <a:cubicBezTo>
                    <a:pt x="67625" y="43441"/>
                    <a:pt x="67913" y="43708"/>
                    <a:pt x="68306" y="43854"/>
                  </a:cubicBezTo>
                  <a:cubicBezTo>
                    <a:pt x="68638" y="43986"/>
                    <a:pt x="68790" y="44034"/>
                    <a:pt x="68961" y="44034"/>
                  </a:cubicBezTo>
                  <a:cubicBezTo>
                    <a:pt x="69056" y="44034"/>
                    <a:pt x="69156" y="44019"/>
                    <a:pt x="69296" y="43997"/>
                  </a:cubicBezTo>
                  <a:lnTo>
                    <a:pt x="69357" y="43997"/>
                  </a:lnTo>
                  <a:cubicBezTo>
                    <a:pt x="69728" y="43956"/>
                    <a:pt x="70058" y="43915"/>
                    <a:pt x="70223" y="43812"/>
                  </a:cubicBezTo>
                  <a:lnTo>
                    <a:pt x="70244" y="43812"/>
                  </a:lnTo>
                  <a:cubicBezTo>
                    <a:pt x="70285" y="43791"/>
                    <a:pt x="70305" y="43771"/>
                    <a:pt x="70326" y="43750"/>
                  </a:cubicBezTo>
                  <a:cubicBezTo>
                    <a:pt x="70368" y="43730"/>
                    <a:pt x="70388" y="43708"/>
                    <a:pt x="70409" y="43708"/>
                  </a:cubicBezTo>
                  <a:cubicBezTo>
                    <a:pt x="70450" y="43667"/>
                    <a:pt x="70491" y="43667"/>
                    <a:pt x="70533" y="43667"/>
                  </a:cubicBezTo>
                  <a:cubicBezTo>
                    <a:pt x="70594" y="43689"/>
                    <a:pt x="70635" y="43708"/>
                    <a:pt x="70676" y="43730"/>
                  </a:cubicBezTo>
                  <a:cubicBezTo>
                    <a:pt x="70733" y="43743"/>
                    <a:pt x="70800" y="43767"/>
                    <a:pt x="70863" y="43767"/>
                  </a:cubicBezTo>
                  <a:cubicBezTo>
                    <a:pt x="70892" y="43767"/>
                    <a:pt x="70919" y="43762"/>
                    <a:pt x="70945" y="43750"/>
                  </a:cubicBezTo>
                  <a:lnTo>
                    <a:pt x="70945" y="43730"/>
                  </a:lnTo>
                  <a:cubicBezTo>
                    <a:pt x="70965" y="43730"/>
                    <a:pt x="70986" y="43730"/>
                    <a:pt x="71027" y="43750"/>
                  </a:cubicBezTo>
                  <a:cubicBezTo>
                    <a:pt x="71061" y="43767"/>
                    <a:pt x="71107" y="43797"/>
                    <a:pt x="71166" y="43797"/>
                  </a:cubicBezTo>
                  <a:cubicBezTo>
                    <a:pt x="71181" y="43797"/>
                    <a:pt x="71196" y="43795"/>
                    <a:pt x="71212" y="43791"/>
                  </a:cubicBezTo>
                  <a:cubicBezTo>
                    <a:pt x="71313" y="43757"/>
                    <a:pt x="71630" y="43724"/>
                    <a:pt x="71824" y="43724"/>
                  </a:cubicBezTo>
                  <a:cubicBezTo>
                    <a:pt x="71869" y="43724"/>
                    <a:pt x="71907" y="43726"/>
                    <a:pt x="71935" y="43730"/>
                  </a:cubicBezTo>
                  <a:cubicBezTo>
                    <a:pt x="71996" y="43730"/>
                    <a:pt x="72037" y="43730"/>
                    <a:pt x="72078" y="43708"/>
                  </a:cubicBezTo>
                  <a:cubicBezTo>
                    <a:pt x="72161" y="43667"/>
                    <a:pt x="72161" y="43565"/>
                    <a:pt x="72017" y="43461"/>
                  </a:cubicBezTo>
                  <a:cubicBezTo>
                    <a:pt x="71893" y="43400"/>
                    <a:pt x="71748" y="43379"/>
                    <a:pt x="71625" y="43359"/>
                  </a:cubicBezTo>
                  <a:cubicBezTo>
                    <a:pt x="71564" y="43359"/>
                    <a:pt x="71501" y="43359"/>
                    <a:pt x="71481" y="43337"/>
                  </a:cubicBezTo>
                  <a:lnTo>
                    <a:pt x="71481" y="43317"/>
                  </a:lnTo>
                  <a:lnTo>
                    <a:pt x="71501" y="43296"/>
                  </a:lnTo>
                  <a:cubicBezTo>
                    <a:pt x="71522" y="43235"/>
                    <a:pt x="71542" y="43172"/>
                    <a:pt x="71542" y="43131"/>
                  </a:cubicBezTo>
                  <a:lnTo>
                    <a:pt x="71542" y="43111"/>
                  </a:lnTo>
                  <a:lnTo>
                    <a:pt x="71522" y="43090"/>
                  </a:lnTo>
                  <a:cubicBezTo>
                    <a:pt x="71522" y="43070"/>
                    <a:pt x="71522" y="43049"/>
                    <a:pt x="71501" y="43049"/>
                  </a:cubicBezTo>
                  <a:cubicBezTo>
                    <a:pt x="71501" y="43029"/>
                    <a:pt x="71501" y="43007"/>
                    <a:pt x="71522" y="42988"/>
                  </a:cubicBezTo>
                  <a:cubicBezTo>
                    <a:pt x="71564" y="42966"/>
                    <a:pt x="71605" y="42966"/>
                    <a:pt x="71646" y="42946"/>
                  </a:cubicBezTo>
                  <a:cubicBezTo>
                    <a:pt x="71687" y="42925"/>
                    <a:pt x="71748" y="42905"/>
                    <a:pt x="71789" y="42884"/>
                  </a:cubicBezTo>
                  <a:cubicBezTo>
                    <a:pt x="71831" y="42864"/>
                    <a:pt x="71852" y="42842"/>
                    <a:pt x="71831" y="42823"/>
                  </a:cubicBezTo>
                  <a:cubicBezTo>
                    <a:pt x="71831" y="42740"/>
                    <a:pt x="71728" y="42719"/>
                    <a:pt x="71666" y="42699"/>
                  </a:cubicBezTo>
                  <a:cubicBezTo>
                    <a:pt x="71646" y="42699"/>
                    <a:pt x="71605" y="42678"/>
                    <a:pt x="71605" y="42678"/>
                  </a:cubicBezTo>
                  <a:cubicBezTo>
                    <a:pt x="71625" y="42658"/>
                    <a:pt x="71666" y="42658"/>
                    <a:pt x="71687" y="42636"/>
                  </a:cubicBezTo>
                  <a:cubicBezTo>
                    <a:pt x="71748" y="42617"/>
                    <a:pt x="71789" y="42595"/>
                    <a:pt x="71831" y="42575"/>
                  </a:cubicBezTo>
                  <a:cubicBezTo>
                    <a:pt x="71893" y="42534"/>
                    <a:pt x="71893" y="42493"/>
                    <a:pt x="71852" y="42452"/>
                  </a:cubicBezTo>
                  <a:lnTo>
                    <a:pt x="71728" y="42389"/>
                  </a:lnTo>
                  <a:cubicBezTo>
                    <a:pt x="71625" y="42328"/>
                    <a:pt x="71501" y="42265"/>
                    <a:pt x="71564" y="42163"/>
                  </a:cubicBezTo>
                  <a:lnTo>
                    <a:pt x="71564" y="42141"/>
                  </a:lnTo>
                  <a:lnTo>
                    <a:pt x="71583" y="42141"/>
                  </a:lnTo>
                  <a:cubicBezTo>
                    <a:pt x="71646" y="42059"/>
                    <a:pt x="71646" y="41998"/>
                    <a:pt x="71646" y="41935"/>
                  </a:cubicBezTo>
                  <a:cubicBezTo>
                    <a:pt x="71646" y="41853"/>
                    <a:pt x="71646" y="41792"/>
                    <a:pt x="71811" y="41709"/>
                  </a:cubicBezTo>
                  <a:cubicBezTo>
                    <a:pt x="72100" y="41544"/>
                    <a:pt x="72017" y="41482"/>
                    <a:pt x="71893" y="41338"/>
                  </a:cubicBezTo>
                  <a:lnTo>
                    <a:pt x="71872" y="41338"/>
                  </a:lnTo>
                  <a:cubicBezTo>
                    <a:pt x="71831" y="41276"/>
                    <a:pt x="71893" y="41234"/>
                    <a:pt x="71935" y="41193"/>
                  </a:cubicBezTo>
                  <a:cubicBezTo>
                    <a:pt x="72017" y="41152"/>
                    <a:pt x="72161" y="41132"/>
                    <a:pt x="72243" y="41132"/>
                  </a:cubicBezTo>
                  <a:cubicBezTo>
                    <a:pt x="72284" y="41152"/>
                    <a:pt x="72306" y="41152"/>
                    <a:pt x="72326" y="41173"/>
                  </a:cubicBezTo>
                  <a:cubicBezTo>
                    <a:pt x="72388" y="41297"/>
                    <a:pt x="72759" y="41379"/>
                    <a:pt x="73089" y="41462"/>
                  </a:cubicBezTo>
                  <a:cubicBezTo>
                    <a:pt x="73274" y="41503"/>
                    <a:pt x="73460" y="41544"/>
                    <a:pt x="73521" y="41586"/>
                  </a:cubicBezTo>
                  <a:cubicBezTo>
                    <a:pt x="73604" y="41627"/>
                    <a:pt x="73686" y="41647"/>
                    <a:pt x="73810" y="41688"/>
                  </a:cubicBezTo>
                  <a:cubicBezTo>
                    <a:pt x="74057" y="41770"/>
                    <a:pt x="74367" y="41874"/>
                    <a:pt x="74305" y="41957"/>
                  </a:cubicBezTo>
                  <a:cubicBezTo>
                    <a:pt x="74285" y="41998"/>
                    <a:pt x="74264" y="42018"/>
                    <a:pt x="74244" y="42059"/>
                  </a:cubicBezTo>
                  <a:cubicBezTo>
                    <a:pt x="74181" y="42141"/>
                    <a:pt x="74120" y="42204"/>
                    <a:pt x="74244" y="42265"/>
                  </a:cubicBezTo>
                  <a:cubicBezTo>
                    <a:pt x="74305" y="42306"/>
                    <a:pt x="74326" y="42369"/>
                    <a:pt x="74346" y="42430"/>
                  </a:cubicBezTo>
                  <a:cubicBezTo>
                    <a:pt x="74367" y="42493"/>
                    <a:pt x="74409" y="42575"/>
                    <a:pt x="74511" y="42617"/>
                  </a:cubicBezTo>
                  <a:cubicBezTo>
                    <a:pt x="74615" y="42678"/>
                    <a:pt x="74758" y="42801"/>
                    <a:pt x="74780" y="42925"/>
                  </a:cubicBezTo>
                  <a:cubicBezTo>
                    <a:pt x="74780" y="42988"/>
                    <a:pt x="74758" y="43049"/>
                    <a:pt x="74697" y="43090"/>
                  </a:cubicBezTo>
                  <a:cubicBezTo>
                    <a:pt x="74532" y="43214"/>
                    <a:pt x="74450" y="43441"/>
                    <a:pt x="74470" y="43565"/>
                  </a:cubicBezTo>
                  <a:lnTo>
                    <a:pt x="74470" y="43585"/>
                  </a:lnTo>
                  <a:lnTo>
                    <a:pt x="74491" y="43606"/>
                  </a:lnTo>
                  <a:cubicBezTo>
                    <a:pt x="74491" y="43626"/>
                    <a:pt x="74491" y="43647"/>
                    <a:pt x="74511" y="43647"/>
                  </a:cubicBezTo>
                  <a:cubicBezTo>
                    <a:pt x="74552" y="43689"/>
                    <a:pt x="74532" y="43708"/>
                    <a:pt x="74491" y="43730"/>
                  </a:cubicBezTo>
                  <a:cubicBezTo>
                    <a:pt x="74470" y="43771"/>
                    <a:pt x="74428" y="43812"/>
                    <a:pt x="74511" y="43915"/>
                  </a:cubicBezTo>
                  <a:cubicBezTo>
                    <a:pt x="74574" y="43977"/>
                    <a:pt x="74532" y="44038"/>
                    <a:pt x="74511" y="44101"/>
                  </a:cubicBezTo>
                  <a:cubicBezTo>
                    <a:pt x="74491" y="44183"/>
                    <a:pt x="74450" y="44286"/>
                    <a:pt x="74635" y="44390"/>
                  </a:cubicBezTo>
                  <a:cubicBezTo>
                    <a:pt x="74739" y="44451"/>
                    <a:pt x="74862" y="44513"/>
                    <a:pt x="74986" y="44555"/>
                  </a:cubicBezTo>
                  <a:cubicBezTo>
                    <a:pt x="75233" y="44678"/>
                    <a:pt x="75501" y="44780"/>
                    <a:pt x="75522" y="44904"/>
                  </a:cubicBezTo>
                  <a:cubicBezTo>
                    <a:pt x="75522" y="45049"/>
                    <a:pt x="75665" y="45399"/>
                    <a:pt x="75811" y="45462"/>
                  </a:cubicBezTo>
                  <a:cubicBezTo>
                    <a:pt x="75831" y="45472"/>
                    <a:pt x="75852" y="45477"/>
                    <a:pt x="75870" y="45477"/>
                  </a:cubicBezTo>
                  <a:cubicBezTo>
                    <a:pt x="75888" y="45477"/>
                    <a:pt x="75903" y="45472"/>
                    <a:pt x="75913" y="45462"/>
                  </a:cubicBezTo>
                  <a:lnTo>
                    <a:pt x="75954" y="45462"/>
                  </a:lnTo>
                  <a:cubicBezTo>
                    <a:pt x="76099" y="45358"/>
                    <a:pt x="76305" y="44904"/>
                    <a:pt x="76366" y="44678"/>
                  </a:cubicBezTo>
                  <a:cubicBezTo>
                    <a:pt x="76366" y="44637"/>
                    <a:pt x="76388" y="44596"/>
                    <a:pt x="76388" y="44574"/>
                  </a:cubicBezTo>
                  <a:cubicBezTo>
                    <a:pt x="76449" y="44390"/>
                    <a:pt x="76470" y="44286"/>
                    <a:pt x="76366" y="44162"/>
                  </a:cubicBezTo>
                  <a:cubicBezTo>
                    <a:pt x="76347" y="44121"/>
                    <a:pt x="76305" y="44038"/>
                    <a:pt x="76264" y="43915"/>
                  </a:cubicBezTo>
                  <a:cubicBezTo>
                    <a:pt x="76202" y="43730"/>
                    <a:pt x="76119" y="43502"/>
                    <a:pt x="75954" y="43379"/>
                  </a:cubicBezTo>
                  <a:cubicBezTo>
                    <a:pt x="75748" y="43255"/>
                    <a:pt x="75522" y="43111"/>
                    <a:pt x="75377" y="42905"/>
                  </a:cubicBezTo>
                  <a:cubicBezTo>
                    <a:pt x="75336" y="42842"/>
                    <a:pt x="75316" y="42781"/>
                    <a:pt x="75294" y="42699"/>
                  </a:cubicBezTo>
                  <a:cubicBezTo>
                    <a:pt x="75275" y="42554"/>
                    <a:pt x="75171" y="42122"/>
                    <a:pt x="75294" y="42018"/>
                  </a:cubicBezTo>
                  <a:cubicBezTo>
                    <a:pt x="75336" y="41998"/>
                    <a:pt x="75336" y="41977"/>
                    <a:pt x="75336" y="41957"/>
                  </a:cubicBezTo>
                  <a:cubicBezTo>
                    <a:pt x="75316" y="41894"/>
                    <a:pt x="75151" y="41833"/>
                    <a:pt x="74903" y="41751"/>
                  </a:cubicBezTo>
                  <a:cubicBezTo>
                    <a:pt x="74758" y="41709"/>
                    <a:pt x="74552" y="41605"/>
                    <a:pt x="74367" y="41544"/>
                  </a:cubicBezTo>
                  <a:cubicBezTo>
                    <a:pt x="74285" y="41503"/>
                    <a:pt x="74202" y="41462"/>
                    <a:pt x="74140" y="41441"/>
                  </a:cubicBezTo>
                  <a:lnTo>
                    <a:pt x="74099" y="41441"/>
                  </a:lnTo>
                  <a:lnTo>
                    <a:pt x="74099" y="41421"/>
                  </a:lnTo>
                  <a:lnTo>
                    <a:pt x="74079" y="41421"/>
                  </a:lnTo>
                  <a:cubicBezTo>
                    <a:pt x="74038" y="41399"/>
                    <a:pt x="73975" y="41379"/>
                    <a:pt x="73955" y="41379"/>
                  </a:cubicBezTo>
                  <a:cubicBezTo>
                    <a:pt x="73873" y="41338"/>
                    <a:pt x="73790" y="41276"/>
                    <a:pt x="73727" y="41215"/>
                  </a:cubicBezTo>
                  <a:cubicBezTo>
                    <a:pt x="73645" y="41132"/>
                    <a:pt x="73584" y="41050"/>
                    <a:pt x="73460" y="41028"/>
                  </a:cubicBezTo>
                  <a:cubicBezTo>
                    <a:pt x="73274" y="40967"/>
                    <a:pt x="72924" y="40720"/>
                    <a:pt x="72924" y="40514"/>
                  </a:cubicBezTo>
                  <a:cubicBezTo>
                    <a:pt x="72944" y="40307"/>
                    <a:pt x="72512" y="40019"/>
                    <a:pt x="72243" y="39854"/>
                  </a:cubicBezTo>
                  <a:cubicBezTo>
                    <a:pt x="72223" y="39832"/>
                    <a:pt x="72182" y="39813"/>
                    <a:pt x="72161" y="39791"/>
                  </a:cubicBezTo>
                  <a:cubicBezTo>
                    <a:pt x="71976" y="39648"/>
                    <a:pt x="71852" y="39502"/>
                    <a:pt x="71852" y="39400"/>
                  </a:cubicBezTo>
                  <a:cubicBezTo>
                    <a:pt x="71852" y="39359"/>
                    <a:pt x="71831" y="39318"/>
                    <a:pt x="71811" y="39277"/>
                  </a:cubicBezTo>
                  <a:cubicBezTo>
                    <a:pt x="71811" y="39235"/>
                    <a:pt x="71770" y="39173"/>
                    <a:pt x="71789" y="39153"/>
                  </a:cubicBezTo>
                  <a:lnTo>
                    <a:pt x="71789" y="39153"/>
                  </a:lnTo>
                  <a:cubicBezTo>
                    <a:pt x="71789" y="39153"/>
                    <a:pt x="71811" y="39153"/>
                    <a:pt x="71852" y="39173"/>
                  </a:cubicBezTo>
                  <a:cubicBezTo>
                    <a:pt x="71943" y="39212"/>
                    <a:pt x="72058" y="39227"/>
                    <a:pt x="72178" y="39227"/>
                  </a:cubicBezTo>
                  <a:cubicBezTo>
                    <a:pt x="72248" y="39227"/>
                    <a:pt x="72319" y="39222"/>
                    <a:pt x="72388" y="39214"/>
                  </a:cubicBezTo>
                  <a:lnTo>
                    <a:pt x="72718" y="39214"/>
                  </a:lnTo>
                  <a:cubicBezTo>
                    <a:pt x="72755" y="39220"/>
                    <a:pt x="72791" y="39223"/>
                    <a:pt x="72825" y="39223"/>
                  </a:cubicBezTo>
                  <a:cubicBezTo>
                    <a:pt x="73019" y="39223"/>
                    <a:pt x="73166" y="39128"/>
                    <a:pt x="73254" y="38988"/>
                  </a:cubicBezTo>
                  <a:cubicBezTo>
                    <a:pt x="73274" y="38947"/>
                    <a:pt x="73295" y="38925"/>
                    <a:pt x="73295" y="38905"/>
                  </a:cubicBezTo>
                  <a:cubicBezTo>
                    <a:pt x="73337" y="38843"/>
                    <a:pt x="73378" y="38802"/>
                    <a:pt x="73337" y="38760"/>
                  </a:cubicBezTo>
                  <a:cubicBezTo>
                    <a:pt x="73315" y="38740"/>
                    <a:pt x="73254" y="38719"/>
                    <a:pt x="73172" y="38699"/>
                  </a:cubicBezTo>
                  <a:cubicBezTo>
                    <a:pt x="72924" y="38658"/>
                    <a:pt x="72594" y="38534"/>
                    <a:pt x="72388" y="38328"/>
                  </a:cubicBezTo>
                  <a:cubicBezTo>
                    <a:pt x="71913" y="37833"/>
                    <a:pt x="71893" y="37606"/>
                    <a:pt x="71976" y="37503"/>
                  </a:cubicBezTo>
                  <a:cubicBezTo>
                    <a:pt x="72078" y="37339"/>
                    <a:pt x="72037" y="37132"/>
                    <a:pt x="71976" y="36987"/>
                  </a:cubicBezTo>
                  <a:lnTo>
                    <a:pt x="71954" y="36967"/>
                  </a:lnTo>
                  <a:lnTo>
                    <a:pt x="71935" y="36967"/>
                  </a:lnTo>
                  <a:cubicBezTo>
                    <a:pt x="71913" y="36905"/>
                    <a:pt x="71852" y="36844"/>
                    <a:pt x="71789" y="36781"/>
                  </a:cubicBezTo>
                  <a:cubicBezTo>
                    <a:pt x="71605" y="36679"/>
                    <a:pt x="71377" y="36369"/>
                    <a:pt x="71418" y="36308"/>
                  </a:cubicBezTo>
                  <a:cubicBezTo>
                    <a:pt x="71418" y="36286"/>
                    <a:pt x="71418" y="36286"/>
                    <a:pt x="71440" y="36286"/>
                  </a:cubicBezTo>
                  <a:cubicBezTo>
                    <a:pt x="71484" y="36253"/>
                    <a:pt x="71564" y="36232"/>
                    <a:pt x="71651" y="36232"/>
                  </a:cubicBezTo>
                  <a:cubicBezTo>
                    <a:pt x="71726" y="36232"/>
                    <a:pt x="71805" y="36248"/>
                    <a:pt x="71872" y="36286"/>
                  </a:cubicBezTo>
                  <a:cubicBezTo>
                    <a:pt x="71919" y="36310"/>
                    <a:pt x="71971" y="36320"/>
                    <a:pt x="72024" y="36320"/>
                  </a:cubicBezTo>
                  <a:cubicBezTo>
                    <a:pt x="72200" y="36320"/>
                    <a:pt x="72386" y="36211"/>
                    <a:pt x="72449" y="36163"/>
                  </a:cubicBezTo>
                  <a:cubicBezTo>
                    <a:pt x="72512" y="36121"/>
                    <a:pt x="72573" y="36121"/>
                    <a:pt x="72655" y="36101"/>
                  </a:cubicBezTo>
                  <a:cubicBezTo>
                    <a:pt x="72697" y="36080"/>
                    <a:pt x="72759" y="36060"/>
                    <a:pt x="72820" y="36039"/>
                  </a:cubicBezTo>
                  <a:lnTo>
                    <a:pt x="72842" y="36039"/>
                  </a:lnTo>
                  <a:lnTo>
                    <a:pt x="72862" y="36019"/>
                  </a:lnTo>
                  <a:cubicBezTo>
                    <a:pt x="72903" y="36019"/>
                    <a:pt x="72944" y="35998"/>
                    <a:pt x="72965" y="35978"/>
                  </a:cubicBezTo>
                  <a:cubicBezTo>
                    <a:pt x="73196" y="35853"/>
                    <a:pt x="73673" y="35651"/>
                    <a:pt x="73932" y="35651"/>
                  </a:cubicBezTo>
                  <a:cubicBezTo>
                    <a:pt x="73974" y="35651"/>
                    <a:pt x="74009" y="35656"/>
                    <a:pt x="74038" y="35668"/>
                  </a:cubicBezTo>
                  <a:cubicBezTo>
                    <a:pt x="74099" y="35689"/>
                    <a:pt x="74140" y="35730"/>
                    <a:pt x="74202" y="35750"/>
                  </a:cubicBezTo>
                  <a:cubicBezTo>
                    <a:pt x="74305" y="35813"/>
                    <a:pt x="74409" y="35854"/>
                    <a:pt x="74676" y="35854"/>
                  </a:cubicBezTo>
                  <a:cubicBezTo>
                    <a:pt x="74841" y="35854"/>
                    <a:pt x="75027" y="35833"/>
                    <a:pt x="75192" y="35791"/>
                  </a:cubicBezTo>
                  <a:cubicBezTo>
                    <a:pt x="75375" y="35758"/>
                    <a:pt x="75573" y="35725"/>
                    <a:pt x="75740" y="35725"/>
                  </a:cubicBezTo>
                  <a:cubicBezTo>
                    <a:pt x="75779" y="35725"/>
                    <a:pt x="75817" y="35726"/>
                    <a:pt x="75852" y="35730"/>
                  </a:cubicBezTo>
                  <a:cubicBezTo>
                    <a:pt x="75997" y="35754"/>
                    <a:pt x="76224" y="35762"/>
                    <a:pt x="76460" y="35762"/>
                  </a:cubicBezTo>
                  <a:cubicBezTo>
                    <a:pt x="76828" y="35762"/>
                    <a:pt x="77218" y="35742"/>
                    <a:pt x="77356" y="35730"/>
                  </a:cubicBezTo>
                  <a:cubicBezTo>
                    <a:pt x="77439" y="35730"/>
                    <a:pt x="77562" y="35730"/>
                    <a:pt x="77707" y="35709"/>
                  </a:cubicBezTo>
                  <a:cubicBezTo>
                    <a:pt x="77996" y="35668"/>
                    <a:pt x="78387" y="35648"/>
                    <a:pt x="78615" y="35648"/>
                  </a:cubicBezTo>
                  <a:cubicBezTo>
                    <a:pt x="78692" y="35659"/>
                    <a:pt x="78772" y="35664"/>
                    <a:pt x="78851" y="35664"/>
                  </a:cubicBezTo>
                  <a:cubicBezTo>
                    <a:pt x="79068" y="35664"/>
                    <a:pt x="79277" y="35626"/>
                    <a:pt x="79398" y="35565"/>
                  </a:cubicBezTo>
                  <a:cubicBezTo>
                    <a:pt x="79421" y="35554"/>
                    <a:pt x="79444" y="35549"/>
                    <a:pt x="79468" y="35549"/>
                  </a:cubicBezTo>
                  <a:cubicBezTo>
                    <a:pt x="79530" y="35549"/>
                    <a:pt x="79598" y="35583"/>
                    <a:pt x="79687" y="35626"/>
                  </a:cubicBezTo>
                  <a:cubicBezTo>
                    <a:pt x="79769" y="35648"/>
                    <a:pt x="79830" y="35668"/>
                    <a:pt x="79913" y="35689"/>
                  </a:cubicBezTo>
                  <a:cubicBezTo>
                    <a:pt x="80140" y="35750"/>
                    <a:pt x="80429" y="35854"/>
                    <a:pt x="80511" y="35998"/>
                  </a:cubicBezTo>
                  <a:cubicBezTo>
                    <a:pt x="80614" y="36143"/>
                    <a:pt x="81067" y="36390"/>
                    <a:pt x="81356" y="36410"/>
                  </a:cubicBezTo>
                  <a:cubicBezTo>
                    <a:pt x="81625" y="36431"/>
                    <a:pt x="81892" y="36555"/>
                    <a:pt x="82057" y="36657"/>
                  </a:cubicBezTo>
                  <a:cubicBezTo>
                    <a:pt x="82198" y="36736"/>
                    <a:pt x="82315" y="36803"/>
                    <a:pt x="82435" y="36803"/>
                  </a:cubicBezTo>
                  <a:cubicBezTo>
                    <a:pt x="82473" y="36803"/>
                    <a:pt x="82512" y="36796"/>
                    <a:pt x="82552" y="36781"/>
                  </a:cubicBezTo>
                  <a:cubicBezTo>
                    <a:pt x="82587" y="36764"/>
                    <a:pt x="82623" y="36756"/>
                    <a:pt x="82662" y="36756"/>
                  </a:cubicBezTo>
                  <a:cubicBezTo>
                    <a:pt x="82761" y="36756"/>
                    <a:pt x="82873" y="36804"/>
                    <a:pt x="83005" y="36864"/>
                  </a:cubicBezTo>
                  <a:cubicBezTo>
                    <a:pt x="83049" y="36881"/>
                    <a:pt x="83105" y="36888"/>
                    <a:pt x="83167" y="36888"/>
                  </a:cubicBezTo>
                  <a:cubicBezTo>
                    <a:pt x="83250" y="36888"/>
                    <a:pt x="83344" y="36876"/>
                    <a:pt x="83439" y="36864"/>
                  </a:cubicBezTo>
                  <a:cubicBezTo>
                    <a:pt x="83522" y="36852"/>
                    <a:pt x="83613" y="36840"/>
                    <a:pt x="83698" y="36840"/>
                  </a:cubicBezTo>
                  <a:cubicBezTo>
                    <a:pt x="83760" y="36840"/>
                    <a:pt x="83819" y="36846"/>
                    <a:pt x="83871" y="36864"/>
                  </a:cubicBezTo>
                  <a:cubicBezTo>
                    <a:pt x="83952" y="36888"/>
                    <a:pt x="84056" y="36900"/>
                    <a:pt x="84161" y="36900"/>
                  </a:cubicBezTo>
                  <a:cubicBezTo>
                    <a:pt x="84322" y="36900"/>
                    <a:pt x="84485" y="36872"/>
                    <a:pt x="84572" y="36822"/>
                  </a:cubicBezTo>
                  <a:lnTo>
                    <a:pt x="84635" y="36761"/>
                  </a:lnTo>
                  <a:cubicBezTo>
                    <a:pt x="84655" y="36657"/>
                    <a:pt x="84572" y="36204"/>
                    <a:pt x="84242" y="36019"/>
                  </a:cubicBezTo>
                  <a:cubicBezTo>
                    <a:pt x="83975" y="35854"/>
                    <a:pt x="83769" y="35401"/>
                    <a:pt x="83728" y="35214"/>
                  </a:cubicBezTo>
                  <a:cubicBezTo>
                    <a:pt x="83706" y="35132"/>
                    <a:pt x="83563" y="34967"/>
                    <a:pt x="83398" y="34802"/>
                  </a:cubicBezTo>
                  <a:cubicBezTo>
                    <a:pt x="83253" y="34617"/>
                    <a:pt x="83068" y="34411"/>
                    <a:pt x="82985" y="34266"/>
                  </a:cubicBezTo>
                  <a:cubicBezTo>
                    <a:pt x="82820" y="33957"/>
                    <a:pt x="82449" y="33504"/>
                    <a:pt x="82180" y="33298"/>
                  </a:cubicBezTo>
                  <a:cubicBezTo>
                    <a:pt x="82037" y="33194"/>
                    <a:pt x="81933" y="33070"/>
                    <a:pt x="81831" y="32968"/>
                  </a:cubicBezTo>
                  <a:cubicBezTo>
                    <a:pt x="81748" y="32864"/>
                    <a:pt x="81644" y="32762"/>
                    <a:pt x="81562" y="32699"/>
                  </a:cubicBezTo>
                  <a:cubicBezTo>
                    <a:pt x="81501" y="32658"/>
                    <a:pt x="81418" y="32597"/>
                    <a:pt x="81356" y="32534"/>
                  </a:cubicBezTo>
                  <a:cubicBezTo>
                    <a:pt x="81212" y="32390"/>
                    <a:pt x="81047" y="32245"/>
                    <a:pt x="80861" y="32204"/>
                  </a:cubicBezTo>
                  <a:cubicBezTo>
                    <a:pt x="80594" y="32122"/>
                    <a:pt x="80429" y="32061"/>
                    <a:pt x="80449" y="31978"/>
                  </a:cubicBezTo>
                  <a:cubicBezTo>
                    <a:pt x="80470" y="31915"/>
                    <a:pt x="80346" y="31833"/>
                    <a:pt x="80242" y="31772"/>
                  </a:cubicBezTo>
                  <a:cubicBezTo>
                    <a:pt x="80160" y="31709"/>
                    <a:pt x="80078" y="31648"/>
                    <a:pt x="80099" y="31627"/>
                  </a:cubicBezTo>
                  <a:cubicBezTo>
                    <a:pt x="80109" y="31606"/>
                    <a:pt x="80150" y="31596"/>
                    <a:pt x="80202" y="31596"/>
                  </a:cubicBezTo>
                  <a:cubicBezTo>
                    <a:pt x="80253" y="31596"/>
                    <a:pt x="80315" y="31606"/>
                    <a:pt x="80366" y="31627"/>
                  </a:cubicBezTo>
                  <a:cubicBezTo>
                    <a:pt x="80388" y="31627"/>
                    <a:pt x="80429" y="31648"/>
                    <a:pt x="80407" y="31668"/>
                  </a:cubicBezTo>
                  <a:cubicBezTo>
                    <a:pt x="80407" y="31689"/>
                    <a:pt x="80407" y="31709"/>
                    <a:pt x="80470" y="31731"/>
                  </a:cubicBezTo>
                  <a:cubicBezTo>
                    <a:pt x="80542" y="31761"/>
                    <a:pt x="80696" y="31787"/>
                    <a:pt x="80874" y="31787"/>
                  </a:cubicBezTo>
                  <a:cubicBezTo>
                    <a:pt x="81052" y="31787"/>
                    <a:pt x="81254" y="31761"/>
                    <a:pt x="81418" y="31689"/>
                  </a:cubicBezTo>
                  <a:cubicBezTo>
                    <a:pt x="81438" y="31689"/>
                    <a:pt x="81460" y="31668"/>
                    <a:pt x="81460" y="31668"/>
                  </a:cubicBezTo>
                  <a:cubicBezTo>
                    <a:pt x="81727" y="31503"/>
                    <a:pt x="81727" y="31030"/>
                    <a:pt x="81686" y="30802"/>
                  </a:cubicBezTo>
                  <a:cubicBezTo>
                    <a:pt x="81644" y="30659"/>
                    <a:pt x="81603" y="30637"/>
                    <a:pt x="81603" y="30637"/>
                  </a:cubicBezTo>
                  <a:cubicBezTo>
                    <a:pt x="81594" y="30633"/>
                    <a:pt x="81583" y="30630"/>
                    <a:pt x="81570" y="30630"/>
                  </a:cubicBezTo>
                  <a:cubicBezTo>
                    <a:pt x="81528" y="30630"/>
                    <a:pt x="81462" y="30656"/>
                    <a:pt x="81336" y="30720"/>
                  </a:cubicBezTo>
                  <a:cubicBezTo>
                    <a:pt x="81181" y="30788"/>
                    <a:pt x="80956" y="30900"/>
                    <a:pt x="80825" y="30900"/>
                  </a:cubicBezTo>
                  <a:cubicBezTo>
                    <a:pt x="80799" y="30900"/>
                    <a:pt x="80776" y="30895"/>
                    <a:pt x="80759" y="30885"/>
                  </a:cubicBezTo>
                  <a:cubicBezTo>
                    <a:pt x="80696" y="30843"/>
                    <a:pt x="80718" y="30843"/>
                    <a:pt x="80737" y="30824"/>
                  </a:cubicBezTo>
                  <a:cubicBezTo>
                    <a:pt x="80759" y="30824"/>
                    <a:pt x="80800" y="30802"/>
                    <a:pt x="80841" y="30782"/>
                  </a:cubicBezTo>
                  <a:cubicBezTo>
                    <a:pt x="80924" y="30761"/>
                    <a:pt x="81026" y="30741"/>
                    <a:pt x="81130" y="30678"/>
                  </a:cubicBezTo>
                  <a:cubicBezTo>
                    <a:pt x="81171" y="30659"/>
                    <a:pt x="81212" y="30617"/>
                    <a:pt x="81232" y="30596"/>
                  </a:cubicBezTo>
                  <a:cubicBezTo>
                    <a:pt x="81336" y="30472"/>
                    <a:pt x="81295" y="30370"/>
                    <a:pt x="81273" y="30266"/>
                  </a:cubicBezTo>
                  <a:cubicBezTo>
                    <a:pt x="81273" y="30225"/>
                    <a:pt x="81254" y="30164"/>
                    <a:pt x="81273" y="30123"/>
                  </a:cubicBezTo>
                  <a:cubicBezTo>
                    <a:pt x="81273" y="30101"/>
                    <a:pt x="81273" y="30081"/>
                    <a:pt x="81295" y="30060"/>
                  </a:cubicBezTo>
                  <a:cubicBezTo>
                    <a:pt x="81336" y="29999"/>
                    <a:pt x="81377" y="29936"/>
                    <a:pt x="81418" y="29895"/>
                  </a:cubicBezTo>
                  <a:cubicBezTo>
                    <a:pt x="81501" y="29834"/>
                    <a:pt x="81542" y="29771"/>
                    <a:pt x="81521" y="29710"/>
                  </a:cubicBezTo>
                  <a:cubicBezTo>
                    <a:pt x="81501" y="29648"/>
                    <a:pt x="81460" y="29628"/>
                    <a:pt x="81397" y="29606"/>
                  </a:cubicBezTo>
                  <a:cubicBezTo>
                    <a:pt x="81356" y="29565"/>
                    <a:pt x="81295" y="29524"/>
                    <a:pt x="81295" y="29483"/>
                  </a:cubicBezTo>
                  <a:cubicBezTo>
                    <a:pt x="81315" y="29441"/>
                    <a:pt x="81315" y="29422"/>
                    <a:pt x="81315" y="29400"/>
                  </a:cubicBezTo>
                  <a:cubicBezTo>
                    <a:pt x="81336" y="29318"/>
                    <a:pt x="81336" y="29257"/>
                    <a:pt x="81254" y="29194"/>
                  </a:cubicBezTo>
                  <a:cubicBezTo>
                    <a:pt x="81191" y="29153"/>
                    <a:pt x="81171" y="29070"/>
                    <a:pt x="81295" y="29009"/>
                  </a:cubicBezTo>
                  <a:cubicBezTo>
                    <a:pt x="81336" y="28988"/>
                    <a:pt x="81418" y="28968"/>
                    <a:pt x="81501" y="28947"/>
                  </a:cubicBezTo>
                  <a:cubicBezTo>
                    <a:pt x="81666" y="28927"/>
                    <a:pt x="81851" y="28823"/>
                    <a:pt x="81955" y="28762"/>
                  </a:cubicBezTo>
                  <a:cubicBezTo>
                    <a:pt x="82119" y="28679"/>
                    <a:pt x="82243" y="28575"/>
                    <a:pt x="82263" y="28514"/>
                  </a:cubicBezTo>
                  <a:cubicBezTo>
                    <a:pt x="82284" y="28493"/>
                    <a:pt x="82304" y="28452"/>
                    <a:pt x="82345" y="28432"/>
                  </a:cubicBezTo>
                  <a:cubicBezTo>
                    <a:pt x="82428" y="28391"/>
                    <a:pt x="82552" y="28349"/>
                    <a:pt x="82656" y="28349"/>
                  </a:cubicBezTo>
                  <a:cubicBezTo>
                    <a:pt x="82779" y="28349"/>
                    <a:pt x="83233" y="28102"/>
                    <a:pt x="83418" y="27998"/>
                  </a:cubicBezTo>
                  <a:cubicBezTo>
                    <a:pt x="83480" y="27957"/>
                    <a:pt x="83521" y="27937"/>
                    <a:pt x="83563" y="27896"/>
                  </a:cubicBezTo>
                  <a:lnTo>
                    <a:pt x="83604" y="27896"/>
                  </a:lnTo>
                  <a:lnTo>
                    <a:pt x="83604" y="27874"/>
                  </a:lnTo>
                  <a:cubicBezTo>
                    <a:pt x="83830" y="27751"/>
                    <a:pt x="83975" y="27627"/>
                    <a:pt x="84036" y="27586"/>
                  </a:cubicBezTo>
                  <a:cubicBezTo>
                    <a:pt x="84099" y="27525"/>
                    <a:pt x="84264" y="27401"/>
                    <a:pt x="84470" y="27256"/>
                  </a:cubicBezTo>
                  <a:cubicBezTo>
                    <a:pt x="84984" y="26865"/>
                    <a:pt x="85377" y="26576"/>
                    <a:pt x="85356" y="26472"/>
                  </a:cubicBezTo>
                  <a:cubicBezTo>
                    <a:pt x="85336" y="26411"/>
                    <a:pt x="85273" y="26349"/>
                    <a:pt x="85212" y="26288"/>
                  </a:cubicBezTo>
                  <a:cubicBezTo>
                    <a:pt x="85067" y="26184"/>
                    <a:pt x="84943" y="26060"/>
                    <a:pt x="85088" y="25936"/>
                  </a:cubicBezTo>
                  <a:cubicBezTo>
                    <a:pt x="85108" y="25917"/>
                    <a:pt x="85149" y="25895"/>
                    <a:pt x="85171" y="25875"/>
                  </a:cubicBezTo>
                  <a:cubicBezTo>
                    <a:pt x="85295" y="25793"/>
                    <a:pt x="85459" y="25771"/>
                    <a:pt x="85624" y="25730"/>
                  </a:cubicBezTo>
                  <a:cubicBezTo>
                    <a:pt x="85768" y="25710"/>
                    <a:pt x="85933" y="25689"/>
                    <a:pt x="86037" y="25628"/>
                  </a:cubicBezTo>
                  <a:cubicBezTo>
                    <a:pt x="86263" y="25463"/>
                    <a:pt x="86696" y="25029"/>
                    <a:pt x="86696" y="24762"/>
                  </a:cubicBezTo>
                  <a:cubicBezTo>
                    <a:pt x="86696" y="24597"/>
                    <a:pt x="86779" y="24515"/>
                    <a:pt x="86861" y="24452"/>
                  </a:cubicBezTo>
                  <a:cubicBezTo>
                    <a:pt x="86903" y="24391"/>
                    <a:pt x="86944" y="24350"/>
                    <a:pt x="86964" y="24287"/>
                  </a:cubicBezTo>
                  <a:cubicBezTo>
                    <a:pt x="87005" y="24163"/>
                    <a:pt x="86964" y="24122"/>
                    <a:pt x="86903" y="24020"/>
                  </a:cubicBezTo>
                  <a:cubicBezTo>
                    <a:pt x="86881" y="23979"/>
                    <a:pt x="86840" y="23937"/>
                    <a:pt x="86820" y="23875"/>
                  </a:cubicBezTo>
                  <a:cubicBezTo>
                    <a:pt x="86614" y="23545"/>
                    <a:pt x="86490" y="23236"/>
                    <a:pt x="86551" y="23215"/>
                  </a:cubicBezTo>
                  <a:cubicBezTo>
                    <a:pt x="86573" y="23195"/>
                    <a:pt x="86614" y="23195"/>
                    <a:pt x="86675" y="23174"/>
                  </a:cubicBezTo>
                  <a:cubicBezTo>
                    <a:pt x="86716" y="23154"/>
                    <a:pt x="86779" y="23133"/>
                    <a:pt x="86820" y="23113"/>
                  </a:cubicBezTo>
                  <a:cubicBezTo>
                    <a:pt x="86881" y="23091"/>
                    <a:pt x="86903" y="23050"/>
                    <a:pt x="86903" y="23030"/>
                  </a:cubicBezTo>
                  <a:cubicBezTo>
                    <a:pt x="86903" y="22989"/>
                    <a:pt x="86922" y="22989"/>
                    <a:pt x="86964" y="22989"/>
                  </a:cubicBezTo>
                  <a:cubicBezTo>
                    <a:pt x="87026" y="22989"/>
                    <a:pt x="87087" y="22989"/>
                    <a:pt x="87150" y="22948"/>
                  </a:cubicBezTo>
                  <a:lnTo>
                    <a:pt x="87274" y="22885"/>
                  </a:lnTo>
                  <a:cubicBezTo>
                    <a:pt x="87376" y="22865"/>
                    <a:pt x="87500" y="22844"/>
                    <a:pt x="87582" y="22844"/>
                  </a:cubicBezTo>
                  <a:cubicBezTo>
                    <a:pt x="87623" y="22844"/>
                    <a:pt x="87645" y="22844"/>
                    <a:pt x="87665" y="22865"/>
                  </a:cubicBezTo>
                  <a:cubicBezTo>
                    <a:pt x="87706" y="22885"/>
                    <a:pt x="87788" y="23009"/>
                    <a:pt x="87892" y="23133"/>
                  </a:cubicBezTo>
                  <a:cubicBezTo>
                    <a:pt x="87934" y="23195"/>
                    <a:pt x="87975" y="23256"/>
                    <a:pt x="88016" y="23297"/>
                  </a:cubicBezTo>
                  <a:lnTo>
                    <a:pt x="88016" y="23319"/>
                  </a:lnTo>
                  <a:lnTo>
                    <a:pt x="88036" y="23339"/>
                  </a:lnTo>
                  <a:lnTo>
                    <a:pt x="88159" y="23462"/>
                  </a:lnTo>
                  <a:cubicBezTo>
                    <a:pt x="88283" y="23545"/>
                    <a:pt x="88263" y="23792"/>
                    <a:pt x="88242" y="23979"/>
                  </a:cubicBezTo>
                  <a:cubicBezTo>
                    <a:pt x="88242" y="23998"/>
                    <a:pt x="88242" y="24020"/>
                    <a:pt x="88222" y="24040"/>
                  </a:cubicBezTo>
                  <a:cubicBezTo>
                    <a:pt x="88222" y="24205"/>
                    <a:pt x="88305" y="24452"/>
                    <a:pt x="88552" y="24473"/>
                  </a:cubicBezTo>
                  <a:cubicBezTo>
                    <a:pt x="88572" y="24473"/>
                    <a:pt x="88593" y="24473"/>
                    <a:pt x="88613" y="24493"/>
                  </a:cubicBezTo>
                  <a:cubicBezTo>
                    <a:pt x="88737" y="24576"/>
                    <a:pt x="88799" y="24803"/>
                    <a:pt x="88778" y="24864"/>
                  </a:cubicBezTo>
                  <a:cubicBezTo>
                    <a:pt x="88685" y="24819"/>
                    <a:pt x="88407" y="24726"/>
                    <a:pt x="88196" y="24726"/>
                  </a:cubicBezTo>
                  <a:cubicBezTo>
                    <a:pt x="88125" y="24726"/>
                    <a:pt x="88062" y="24736"/>
                    <a:pt x="88016" y="24762"/>
                  </a:cubicBezTo>
                  <a:cubicBezTo>
                    <a:pt x="88016" y="24782"/>
                    <a:pt x="87995" y="24782"/>
                    <a:pt x="87975" y="24803"/>
                  </a:cubicBezTo>
                  <a:cubicBezTo>
                    <a:pt x="87934" y="24845"/>
                    <a:pt x="87934" y="24886"/>
                    <a:pt x="87975" y="24947"/>
                  </a:cubicBezTo>
                  <a:cubicBezTo>
                    <a:pt x="88077" y="25071"/>
                    <a:pt x="88366" y="25174"/>
                    <a:pt x="88531" y="25194"/>
                  </a:cubicBezTo>
                  <a:cubicBezTo>
                    <a:pt x="88593" y="25216"/>
                    <a:pt x="88634" y="25235"/>
                    <a:pt x="88654" y="25257"/>
                  </a:cubicBezTo>
                  <a:cubicBezTo>
                    <a:pt x="88737" y="25339"/>
                    <a:pt x="88778" y="25463"/>
                    <a:pt x="88758" y="25524"/>
                  </a:cubicBezTo>
                  <a:cubicBezTo>
                    <a:pt x="88758" y="25565"/>
                    <a:pt x="88737" y="25565"/>
                    <a:pt x="88737" y="25587"/>
                  </a:cubicBezTo>
                  <a:lnTo>
                    <a:pt x="88654" y="25587"/>
                  </a:lnTo>
                  <a:cubicBezTo>
                    <a:pt x="88511" y="25607"/>
                    <a:pt x="88346" y="25607"/>
                    <a:pt x="88159" y="25730"/>
                  </a:cubicBezTo>
                  <a:cubicBezTo>
                    <a:pt x="88098" y="25752"/>
                    <a:pt x="88057" y="25793"/>
                    <a:pt x="88016" y="25834"/>
                  </a:cubicBezTo>
                  <a:lnTo>
                    <a:pt x="87892" y="25895"/>
                  </a:lnTo>
                  <a:cubicBezTo>
                    <a:pt x="87668" y="26023"/>
                    <a:pt x="87319" y="26102"/>
                    <a:pt x="87010" y="26102"/>
                  </a:cubicBezTo>
                  <a:cubicBezTo>
                    <a:pt x="86922" y="26102"/>
                    <a:pt x="86836" y="26095"/>
                    <a:pt x="86758" y="26082"/>
                  </a:cubicBezTo>
                  <a:cubicBezTo>
                    <a:pt x="86506" y="26041"/>
                    <a:pt x="86126" y="26019"/>
                    <a:pt x="85860" y="26019"/>
                  </a:cubicBezTo>
                  <a:cubicBezTo>
                    <a:pt x="85712" y="26019"/>
                    <a:pt x="85599" y="26026"/>
                    <a:pt x="85562" y="26040"/>
                  </a:cubicBezTo>
                  <a:cubicBezTo>
                    <a:pt x="85520" y="26082"/>
                    <a:pt x="85562" y="26123"/>
                    <a:pt x="85727" y="26247"/>
                  </a:cubicBezTo>
                  <a:cubicBezTo>
                    <a:pt x="85809" y="26308"/>
                    <a:pt x="85913" y="26390"/>
                    <a:pt x="85995" y="26472"/>
                  </a:cubicBezTo>
                  <a:cubicBezTo>
                    <a:pt x="86180" y="26637"/>
                    <a:pt x="86263" y="26783"/>
                    <a:pt x="86243" y="26885"/>
                  </a:cubicBezTo>
                  <a:cubicBezTo>
                    <a:pt x="86202" y="27071"/>
                    <a:pt x="86015" y="27215"/>
                    <a:pt x="85892" y="27338"/>
                  </a:cubicBezTo>
                  <a:cubicBezTo>
                    <a:pt x="85789" y="27401"/>
                    <a:pt x="85727" y="27462"/>
                    <a:pt x="85748" y="27503"/>
                  </a:cubicBezTo>
                  <a:cubicBezTo>
                    <a:pt x="85850" y="27690"/>
                    <a:pt x="85933" y="27937"/>
                    <a:pt x="85850" y="27998"/>
                  </a:cubicBezTo>
                  <a:cubicBezTo>
                    <a:pt x="85809" y="28039"/>
                    <a:pt x="85789" y="28061"/>
                    <a:pt x="85809" y="28102"/>
                  </a:cubicBezTo>
                  <a:cubicBezTo>
                    <a:pt x="85831" y="28143"/>
                    <a:pt x="85913" y="28163"/>
                    <a:pt x="86098" y="28185"/>
                  </a:cubicBezTo>
                  <a:cubicBezTo>
                    <a:pt x="86202" y="28204"/>
                    <a:pt x="86367" y="28204"/>
                    <a:pt x="86510" y="28226"/>
                  </a:cubicBezTo>
                  <a:cubicBezTo>
                    <a:pt x="86716" y="28246"/>
                    <a:pt x="86964" y="28246"/>
                    <a:pt x="86985" y="28267"/>
                  </a:cubicBezTo>
                  <a:cubicBezTo>
                    <a:pt x="87026" y="28287"/>
                    <a:pt x="87096" y="28296"/>
                    <a:pt x="87178" y="28296"/>
                  </a:cubicBezTo>
                  <a:cubicBezTo>
                    <a:pt x="87343" y="28296"/>
                    <a:pt x="87554" y="28259"/>
                    <a:pt x="87665" y="28204"/>
                  </a:cubicBezTo>
                  <a:cubicBezTo>
                    <a:pt x="87680" y="28198"/>
                    <a:pt x="87700" y="28195"/>
                    <a:pt x="87722" y="28195"/>
                  </a:cubicBezTo>
                  <a:cubicBezTo>
                    <a:pt x="87908" y="28195"/>
                    <a:pt x="88297" y="28400"/>
                    <a:pt x="88407" y="28473"/>
                  </a:cubicBezTo>
                  <a:cubicBezTo>
                    <a:pt x="88437" y="28495"/>
                    <a:pt x="88470" y="28504"/>
                    <a:pt x="88505" y="28504"/>
                  </a:cubicBezTo>
                  <a:cubicBezTo>
                    <a:pt x="88565" y="28504"/>
                    <a:pt x="88631" y="28478"/>
                    <a:pt x="88696" y="28452"/>
                  </a:cubicBezTo>
                  <a:lnTo>
                    <a:pt x="88882" y="28391"/>
                  </a:lnTo>
                  <a:cubicBezTo>
                    <a:pt x="88902" y="28386"/>
                    <a:pt x="88924" y="28385"/>
                    <a:pt x="88949" y="28385"/>
                  </a:cubicBezTo>
                  <a:cubicBezTo>
                    <a:pt x="89049" y="28385"/>
                    <a:pt x="89181" y="28415"/>
                    <a:pt x="89314" y="28432"/>
                  </a:cubicBezTo>
                  <a:cubicBezTo>
                    <a:pt x="89418" y="28452"/>
                    <a:pt x="89542" y="28473"/>
                    <a:pt x="89603" y="28473"/>
                  </a:cubicBezTo>
                  <a:cubicBezTo>
                    <a:pt x="89624" y="28473"/>
                    <a:pt x="89665" y="28452"/>
                    <a:pt x="89707" y="28432"/>
                  </a:cubicBezTo>
                  <a:cubicBezTo>
                    <a:pt x="89726" y="28410"/>
                    <a:pt x="89748" y="28391"/>
                    <a:pt x="89768" y="28391"/>
                  </a:cubicBezTo>
                  <a:cubicBezTo>
                    <a:pt x="89809" y="28369"/>
                    <a:pt x="89830" y="28328"/>
                    <a:pt x="89872" y="28328"/>
                  </a:cubicBezTo>
                  <a:cubicBezTo>
                    <a:pt x="89933" y="28287"/>
                    <a:pt x="90036" y="28226"/>
                    <a:pt x="90180" y="28226"/>
                  </a:cubicBezTo>
                  <a:cubicBezTo>
                    <a:pt x="90325" y="28226"/>
                    <a:pt x="90386" y="28246"/>
                    <a:pt x="90449" y="28287"/>
                  </a:cubicBezTo>
                  <a:cubicBezTo>
                    <a:pt x="90492" y="28316"/>
                    <a:pt x="90536" y="28345"/>
                    <a:pt x="90616" y="28345"/>
                  </a:cubicBezTo>
                  <a:cubicBezTo>
                    <a:pt x="90650" y="28345"/>
                    <a:pt x="90689" y="28340"/>
                    <a:pt x="90737" y="28328"/>
                  </a:cubicBezTo>
                  <a:cubicBezTo>
                    <a:pt x="90820" y="28287"/>
                    <a:pt x="90922" y="28246"/>
                    <a:pt x="91005" y="28204"/>
                  </a:cubicBezTo>
                  <a:cubicBezTo>
                    <a:pt x="91170" y="28102"/>
                    <a:pt x="91356" y="27998"/>
                    <a:pt x="91603" y="27978"/>
                  </a:cubicBezTo>
                  <a:cubicBezTo>
                    <a:pt x="91645" y="27957"/>
                    <a:pt x="91706" y="27957"/>
                    <a:pt x="91747" y="27937"/>
                  </a:cubicBezTo>
                  <a:lnTo>
                    <a:pt x="91810" y="27937"/>
                  </a:lnTo>
                  <a:cubicBezTo>
                    <a:pt x="91892" y="27896"/>
                    <a:pt x="91974" y="27874"/>
                    <a:pt x="92035" y="27855"/>
                  </a:cubicBezTo>
                  <a:cubicBezTo>
                    <a:pt x="92139" y="27813"/>
                    <a:pt x="92200" y="27792"/>
                    <a:pt x="92304" y="27792"/>
                  </a:cubicBezTo>
                  <a:cubicBezTo>
                    <a:pt x="92365" y="27792"/>
                    <a:pt x="92407" y="27813"/>
                    <a:pt x="92469" y="27833"/>
                  </a:cubicBezTo>
                  <a:cubicBezTo>
                    <a:pt x="92550" y="27856"/>
                    <a:pt x="92644" y="27886"/>
                    <a:pt x="92787" y="27886"/>
                  </a:cubicBezTo>
                  <a:cubicBezTo>
                    <a:pt x="92899" y="27886"/>
                    <a:pt x="93041" y="27868"/>
                    <a:pt x="93231" y="27813"/>
                  </a:cubicBezTo>
                  <a:cubicBezTo>
                    <a:pt x="93418" y="27751"/>
                    <a:pt x="93602" y="27690"/>
                    <a:pt x="93767" y="27627"/>
                  </a:cubicBezTo>
                  <a:cubicBezTo>
                    <a:pt x="94077" y="27525"/>
                    <a:pt x="94345" y="27421"/>
                    <a:pt x="94510" y="27421"/>
                  </a:cubicBezTo>
                  <a:lnTo>
                    <a:pt x="94572" y="27421"/>
                  </a:lnTo>
                  <a:cubicBezTo>
                    <a:pt x="94820" y="27421"/>
                    <a:pt x="95046" y="27421"/>
                    <a:pt x="95149" y="27360"/>
                  </a:cubicBezTo>
                  <a:cubicBezTo>
                    <a:pt x="95169" y="27338"/>
                    <a:pt x="95211" y="27319"/>
                    <a:pt x="95252" y="27297"/>
                  </a:cubicBezTo>
                  <a:cubicBezTo>
                    <a:pt x="95417" y="27195"/>
                    <a:pt x="95562" y="27132"/>
                    <a:pt x="95644" y="27132"/>
                  </a:cubicBezTo>
                  <a:cubicBezTo>
                    <a:pt x="95663" y="27135"/>
                    <a:pt x="95687" y="27136"/>
                    <a:pt x="95715" y="27136"/>
                  </a:cubicBezTo>
                  <a:cubicBezTo>
                    <a:pt x="95898" y="27136"/>
                    <a:pt x="96249" y="27077"/>
                    <a:pt x="96428" y="26989"/>
                  </a:cubicBezTo>
                  <a:cubicBezTo>
                    <a:pt x="96612" y="26885"/>
                    <a:pt x="96799" y="26802"/>
                    <a:pt x="97170" y="26761"/>
                  </a:cubicBezTo>
                  <a:cubicBezTo>
                    <a:pt x="97437" y="26720"/>
                    <a:pt x="97747" y="26596"/>
                    <a:pt x="97932" y="26494"/>
                  </a:cubicBezTo>
                  <a:cubicBezTo>
                    <a:pt x="98014" y="26431"/>
                    <a:pt x="98138" y="26349"/>
                    <a:pt x="98138" y="26308"/>
                  </a:cubicBezTo>
                  <a:cubicBezTo>
                    <a:pt x="98138" y="26266"/>
                    <a:pt x="98056" y="26225"/>
                    <a:pt x="97953" y="26143"/>
                  </a:cubicBezTo>
                  <a:cubicBezTo>
                    <a:pt x="97830" y="26060"/>
                    <a:pt x="97665" y="25936"/>
                    <a:pt x="97624" y="25834"/>
                  </a:cubicBezTo>
                  <a:cubicBezTo>
                    <a:pt x="97541" y="25628"/>
                    <a:pt x="97231" y="25381"/>
                    <a:pt x="97005" y="25318"/>
                  </a:cubicBezTo>
                  <a:cubicBezTo>
                    <a:pt x="96923" y="25298"/>
                    <a:pt x="96840" y="25235"/>
                    <a:pt x="96777" y="25133"/>
                  </a:cubicBezTo>
                  <a:cubicBezTo>
                    <a:pt x="96716" y="25051"/>
                    <a:pt x="96675" y="24947"/>
                    <a:pt x="96654" y="24906"/>
                  </a:cubicBezTo>
                  <a:cubicBezTo>
                    <a:pt x="96654" y="24845"/>
                    <a:pt x="96612" y="24803"/>
                    <a:pt x="96571" y="24782"/>
                  </a:cubicBezTo>
                  <a:cubicBezTo>
                    <a:pt x="96510" y="24741"/>
                    <a:pt x="96469" y="24699"/>
                    <a:pt x="96469" y="24597"/>
                  </a:cubicBezTo>
                  <a:cubicBezTo>
                    <a:pt x="96469" y="24432"/>
                    <a:pt x="96365" y="24185"/>
                    <a:pt x="96180" y="23957"/>
                  </a:cubicBezTo>
                  <a:cubicBezTo>
                    <a:pt x="95994" y="23710"/>
                    <a:pt x="96015" y="23504"/>
                    <a:pt x="96098" y="23297"/>
                  </a:cubicBezTo>
                  <a:cubicBezTo>
                    <a:pt x="96200" y="23071"/>
                    <a:pt x="95953" y="22783"/>
                    <a:pt x="95705" y="22618"/>
                  </a:cubicBezTo>
                  <a:cubicBezTo>
                    <a:pt x="95644" y="22596"/>
                    <a:pt x="95603" y="22555"/>
                    <a:pt x="95562" y="22535"/>
                  </a:cubicBezTo>
                  <a:cubicBezTo>
                    <a:pt x="95375" y="22432"/>
                    <a:pt x="95293" y="22390"/>
                    <a:pt x="95314" y="22267"/>
                  </a:cubicBezTo>
                  <a:cubicBezTo>
                    <a:pt x="95314" y="22206"/>
                    <a:pt x="95293" y="22143"/>
                    <a:pt x="95252" y="22082"/>
                  </a:cubicBezTo>
                  <a:cubicBezTo>
                    <a:pt x="95211" y="21999"/>
                    <a:pt x="95149" y="21895"/>
                    <a:pt x="95211" y="21731"/>
                  </a:cubicBezTo>
                  <a:cubicBezTo>
                    <a:pt x="95293" y="21505"/>
                    <a:pt x="95232" y="21340"/>
                    <a:pt x="95046" y="21216"/>
                  </a:cubicBezTo>
                  <a:cubicBezTo>
                    <a:pt x="94902" y="21133"/>
                    <a:pt x="94696" y="20515"/>
                    <a:pt x="94674" y="20246"/>
                  </a:cubicBezTo>
                  <a:cubicBezTo>
                    <a:pt x="94674" y="20122"/>
                    <a:pt x="94633" y="20040"/>
                    <a:pt x="94613" y="19957"/>
                  </a:cubicBezTo>
                  <a:cubicBezTo>
                    <a:pt x="94592" y="19875"/>
                    <a:pt x="94572" y="19814"/>
                    <a:pt x="94592" y="19773"/>
                  </a:cubicBezTo>
                  <a:cubicBezTo>
                    <a:pt x="94633" y="19732"/>
                    <a:pt x="94510" y="19649"/>
                    <a:pt x="94325" y="19525"/>
                  </a:cubicBezTo>
                  <a:cubicBezTo>
                    <a:pt x="94262" y="19484"/>
                    <a:pt x="94180" y="19443"/>
                    <a:pt x="94160" y="19421"/>
                  </a:cubicBezTo>
                  <a:lnTo>
                    <a:pt x="94160" y="19421"/>
                  </a:lnTo>
                  <a:cubicBezTo>
                    <a:pt x="94201" y="19443"/>
                    <a:pt x="94303" y="19463"/>
                    <a:pt x="94366" y="19484"/>
                  </a:cubicBezTo>
                  <a:cubicBezTo>
                    <a:pt x="94572" y="19563"/>
                    <a:pt x="94804" y="19655"/>
                    <a:pt x="94956" y="19655"/>
                  </a:cubicBezTo>
                  <a:cubicBezTo>
                    <a:pt x="95001" y="19655"/>
                    <a:pt x="95039" y="19646"/>
                    <a:pt x="95067" y="19628"/>
                  </a:cubicBezTo>
                  <a:cubicBezTo>
                    <a:pt x="95273" y="19525"/>
                    <a:pt x="94963" y="19050"/>
                    <a:pt x="94922" y="18989"/>
                  </a:cubicBezTo>
                  <a:cubicBezTo>
                    <a:pt x="94922" y="18968"/>
                    <a:pt x="94902" y="18927"/>
                    <a:pt x="94861" y="18885"/>
                  </a:cubicBezTo>
                  <a:cubicBezTo>
                    <a:pt x="94778" y="18783"/>
                    <a:pt x="94613" y="18556"/>
                    <a:pt x="94633" y="18494"/>
                  </a:cubicBezTo>
                  <a:lnTo>
                    <a:pt x="94633" y="18494"/>
                  </a:lnTo>
                  <a:cubicBezTo>
                    <a:pt x="94716" y="18514"/>
                    <a:pt x="95128" y="18803"/>
                    <a:pt x="95211" y="19092"/>
                  </a:cubicBezTo>
                  <a:cubicBezTo>
                    <a:pt x="95252" y="19195"/>
                    <a:pt x="95252" y="19278"/>
                    <a:pt x="95273" y="19339"/>
                  </a:cubicBezTo>
                  <a:cubicBezTo>
                    <a:pt x="95273" y="19443"/>
                    <a:pt x="95293" y="19504"/>
                    <a:pt x="95438" y="19586"/>
                  </a:cubicBezTo>
                  <a:cubicBezTo>
                    <a:pt x="95521" y="19628"/>
                    <a:pt x="95540" y="19710"/>
                    <a:pt x="95562" y="19793"/>
                  </a:cubicBezTo>
                  <a:cubicBezTo>
                    <a:pt x="95582" y="19855"/>
                    <a:pt x="95603" y="19916"/>
                    <a:pt x="95686" y="19979"/>
                  </a:cubicBezTo>
                  <a:cubicBezTo>
                    <a:pt x="95747" y="20020"/>
                    <a:pt x="95809" y="20185"/>
                    <a:pt x="95870" y="20329"/>
                  </a:cubicBezTo>
                  <a:cubicBezTo>
                    <a:pt x="95953" y="20494"/>
                    <a:pt x="96015" y="20680"/>
                    <a:pt x="96118" y="20804"/>
                  </a:cubicBezTo>
                  <a:cubicBezTo>
                    <a:pt x="96222" y="20906"/>
                    <a:pt x="96241" y="20969"/>
                    <a:pt x="96241" y="21030"/>
                  </a:cubicBezTo>
                  <a:cubicBezTo>
                    <a:pt x="96263" y="21112"/>
                    <a:pt x="96283" y="21153"/>
                    <a:pt x="96428" y="21216"/>
                  </a:cubicBezTo>
                  <a:cubicBezTo>
                    <a:pt x="96510" y="21257"/>
                    <a:pt x="96571" y="21298"/>
                    <a:pt x="96612" y="21318"/>
                  </a:cubicBezTo>
                  <a:cubicBezTo>
                    <a:pt x="96716" y="21422"/>
                    <a:pt x="96758" y="21546"/>
                    <a:pt x="96695" y="21670"/>
                  </a:cubicBezTo>
                  <a:cubicBezTo>
                    <a:pt x="96593" y="21854"/>
                    <a:pt x="96654" y="22102"/>
                    <a:pt x="96777" y="22184"/>
                  </a:cubicBezTo>
                  <a:cubicBezTo>
                    <a:pt x="96799" y="22206"/>
                    <a:pt x="96840" y="22225"/>
                    <a:pt x="96881" y="22267"/>
                  </a:cubicBezTo>
                  <a:cubicBezTo>
                    <a:pt x="97005" y="22370"/>
                    <a:pt x="97170" y="22535"/>
                    <a:pt x="97437" y="22679"/>
                  </a:cubicBezTo>
                  <a:cubicBezTo>
                    <a:pt x="97788" y="22885"/>
                    <a:pt x="97973" y="23113"/>
                    <a:pt x="97871" y="23236"/>
                  </a:cubicBezTo>
                  <a:cubicBezTo>
                    <a:pt x="97850" y="23297"/>
                    <a:pt x="97830" y="23421"/>
                    <a:pt x="97850" y="23545"/>
                  </a:cubicBezTo>
                  <a:lnTo>
                    <a:pt x="97850" y="23566"/>
                  </a:lnTo>
                  <a:lnTo>
                    <a:pt x="97850" y="23586"/>
                  </a:lnTo>
                  <a:cubicBezTo>
                    <a:pt x="97871" y="23690"/>
                    <a:pt x="97932" y="23916"/>
                    <a:pt x="98118" y="24020"/>
                  </a:cubicBezTo>
                  <a:cubicBezTo>
                    <a:pt x="98366" y="24185"/>
                    <a:pt x="98531" y="24534"/>
                    <a:pt x="98448" y="24576"/>
                  </a:cubicBezTo>
                  <a:cubicBezTo>
                    <a:pt x="98407" y="24617"/>
                    <a:pt x="98427" y="24680"/>
                    <a:pt x="98448" y="24741"/>
                  </a:cubicBezTo>
                  <a:cubicBezTo>
                    <a:pt x="98489" y="24803"/>
                    <a:pt x="98531" y="24886"/>
                    <a:pt x="98448" y="24927"/>
                  </a:cubicBezTo>
                  <a:cubicBezTo>
                    <a:pt x="98283" y="25029"/>
                    <a:pt x="98160" y="25298"/>
                    <a:pt x="98221" y="25648"/>
                  </a:cubicBezTo>
                  <a:cubicBezTo>
                    <a:pt x="98283" y="25936"/>
                    <a:pt x="98283" y="26143"/>
                    <a:pt x="98283" y="26247"/>
                  </a:cubicBezTo>
                  <a:cubicBezTo>
                    <a:pt x="98283" y="26266"/>
                    <a:pt x="98283" y="26288"/>
                    <a:pt x="98262" y="26308"/>
                  </a:cubicBezTo>
                  <a:cubicBezTo>
                    <a:pt x="98262" y="26390"/>
                    <a:pt x="98303" y="26494"/>
                    <a:pt x="98386" y="26514"/>
                  </a:cubicBezTo>
                  <a:cubicBezTo>
                    <a:pt x="98406" y="26524"/>
                    <a:pt x="98432" y="26530"/>
                    <a:pt x="98461" y="26530"/>
                  </a:cubicBezTo>
                  <a:cubicBezTo>
                    <a:pt x="98489" y="26530"/>
                    <a:pt x="98520" y="26524"/>
                    <a:pt x="98550" y="26514"/>
                  </a:cubicBezTo>
                  <a:cubicBezTo>
                    <a:pt x="98651" y="26480"/>
                    <a:pt x="98833" y="26447"/>
                    <a:pt x="98931" y="26447"/>
                  </a:cubicBezTo>
                  <a:cubicBezTo>
                    <a:pt x="98954" y="26447"/>
                    <a:pt x="98972" y="26449"/>
                    <a:pt x="98984" y="26453"/>
                  </a:cubicBezTo>
                  <a:lnTo>
                    <a:pt x="98984" y="26472"/>
                  </a:lnTo>
                  <a:lnTo>
                    <a:pt x="98943" y="26514"/>
                  </a:lnTo>
                  <a:cubicBezTo>
                    <a:pt x="98922" y="26555"/>
                    <a:pt x="98880" y="26596"/>
                    <a:pt x="98839" y="26659"/>
                  </a:cubicBezTo>
                  <a:lnTo>
                    <a:pt x="98839" y="26679"/>
                  </a:lnTo>
                  <a:cubicBezTo>
                    <a:pt x="98798" y="26783"/>
                    <a:pt x="98819" y="26865"/>
                    <a:pt x="98861" y="26967"/>
                  </a:cubicBezTo>
                  <a:cubicBezTo>
                    <a:pt x="98963" y="27091"/>
                    <a:pt x="98839" y="27215"/>
                    <a:pt x="98715" y="27277"/>
                  </a:cubicBezTo>
                  <a:cubicBezTo>
                    <a:pt x="98550" y="27360"/>
                    <a:pt x="98325" y="27421"/>
                    <a:pt x="98201" y="27421"/>
                  </a:cubicBezTo>
                  <a:cubicBezTo>
                    <a:pt x="98184" y="27418"/>
                    <a:pt x="98169" y="27417"/>
                    <a:pt x="98153" y="27417"/>
                  </a:cubicBezTo>
                  <a:cubicBezTo>
                    <a:pt x="98055" y="27417"/>
                    <a:pt x="97984" y="27468"/>
                    <a:pt x="97912" y="27503"/>
                  </a:cubicBezTo>
                  <a:cubicBezTo>
                    <a:pt x="97871" y="27503"/>
                    <a:pt x="97850" y="27545"/>
                    <a:pt x="97808" y="27566"/>
                  </a:cubicBezTo>
                  <a:cubicBezTo>
                    <a:pt x="97767" y="27586"/>
                    <a:pt x="97747" y="27607"/>
                    <a:pt x="97706" y="27627"/>
                  </a:cubicBezTo>
                  <a:cubicBezTo>
                    <a:pt x="97624" y="27668"/>
                    <a:pt x="97561" y="27690"/>
                    <a:pt x="97478" y="27690"/>
                  </a:cubicBezTo>
                  <a:cubicBezTo>
                    <a:pt x="97190" y="27710"/>
                    <a:pt x="96923" y="27813"/>
                    <a:pt x="96551" y="28020"/>
                  </a:cubicBezTo>
                  <a:cubicBezTo>
                    <a:pt x="96183" y="28241"/>
                    <a:pt x="95617" y="28462"/>
                    <a:pt x="95354" y="28462"/>
                  </a:cubicBezTo>
                  <a:cubicBezTo>
                    <a:pt x="95322" y="28462"/>
                    <a:pt x="95295" y="28458"/>
                    <a:pt x="95273" y="28452"/>
                  </a:cubicBezTo>
                  <a:cubicBezTo>
                    <a:pt x="95246" y="28446"/>
                    <a:pt x="95218" y="28444"/>
                    <a:pt x="95191" y="28444"/>
                  </a:cubicBezTo>
                  <a:cubicBezTo>
                    <a:pt x="95118" y="28444"/>
                    <a:pt x="95050" y="28463"/>
                    <a:pt x="95004" y="28493"/>
                  </a:cubicBezTo>
                  <a:cubicBezTo>
                    <a:pt x="94963" y="28514"/>
                    <a:pt x="94922" y="28556"/>
                    <a:pt x="94943" y="28597"/>
                  </a:cubicBezTo>
                  <a:cubicBezTo>
                    <a:pt x="94943" y="28638"/>
                    <a:pt x="94963" y="28679"/>
                    <a:pt x="95108" y="28762"/>
                  </a:cubicBezTo>
                  <a:cubicBezTo>
                    <a:pt x="95273" y="28844"/>
                    <a:pt x="95479" y="28905"/>
                    <a:pt x="95664" y="28968"/>
                  </a:cubicBezTo>
                  <a:cubicBezTo>
                    <a:pt x="95829" y="29029"/>
                    <a:pt x="95994" y="29092"/>
                    <a:pt x="96057" y="29133"/>
                  </a:cubicBezTo>
                  <a:cubicBezTo>
                    <a:pt x="96222" y="29235"/>
                    <a:pt x="97046" y="29380"/>
                    <a:pt x="97417" y="29422"/>
                  </a:cubicBezTo>
                  <a:cubicBezTo>
                    <a:pt x="97767" y="29441"/>
                    <a:pt x="98283" y="29483"/>
                    <a:pt x="98531" y="29586"/>
                  </a:cubicBezTo>
                  <a:cubicBezTo>
                    <a:pt x="98798" y="29689"/>
                    <a:pt x="99397" y="29730"/>
                    <a:pt x="99933" y="29771"/>
                  </a:cubicBezTo>
                  <a:cubicBezTo>
                    <a:pt x="100287" y="29797"/>
                    <a:pt x="100688" y="29809"/>
                    <a:pt x="101058" y="29809"/>
                  </a:cubicBezTo>
                  <a:cubicBezTo>
                    <a:pt x="101573" y="29809"/>
                    <a:pt x="102029" y="29787"/>
                    <a:pt x="102220" y="29751"/>
                  </a:cubicBezTo>
                  <a:lnTo>
                    <a:pt x="102242" y="29751"/>
                  </a:lnTo>
                  <a:cubicBezTo>
                    <a:pt x="102550" y="29689"/>
                    <a:pt x="102839" y="29648"/>
                    <a:pt x="103622" y="29648"/>
                  </a:cubicBezTo>
                  <a:lnTo>
                    <a:pt x="104386" y="29648"/>
                  </a:lnTo>
                  <a:cubicBezTo>
                    <a:pt x="104922" y="29648"/>
                    <a:pt x="105437" y="29648"/>
                    <a:pt x="105725" y="29689"/>
                  </a:cubicBezTo>
                  <a:lnTo>
                    <a:pt x="105829" y="29689"/>
                  </a:lnTo>
                  <a:cubicBezTo>
                    <a:pt x="105898" y="29698"/>
                    <a:pt x="105949" y="29703"/>
                    <a:pt x="105990" y="29703"/>
                  </a:cubicBezTo>
                  <a:cubicBezTo>
                    <a:pt x="106046" y="29703"/>
                    <a:pt x="106081" y="29693"/>
                    <a:pt x="106118" y="29669"/>
                  </a:cubicBezTo>
                  <a:lnTo>
                    <a:pt x="106138" y="29669"/>
                  </a:lnTo>
                  <a:cubicBezTo>
                    <a:pt x="106153" y="29654"/>
                    <a:pt x="106157" y="29639"/>
                    <a:pt x="106188" y="29639"/>
                  </a:cubicBezTo>
                  <a:cubicBezTo>
                    <a:pt x="106201" y="29639"/>
                    <a:pt x="106218" y="29642"/>
                    <a:pt x="106242" y="29648"/>
                  </a:cubicBezTo>
                  <a:cubicBezTo>
                    <a:pt x="106324" y="29648"/>
                    <a:pt x="106406" y="29628"/>
                    <a:pt x="106467" y="29628"/>
                  </a:cubicBezTo>
                  <a:cubicBezTo>
                    <a:pt x="106526" y="29613"/>
                    <a:pt x="106585" y="29598"/>
                    <a:pt x="106658" y="29598"/>
                  </a:cubicBezTo>
                  <a:cubicBezTo>
                    <a:pt x="106688" y="29598"/>
                    <a:pt x="106720" y="29601"/>
                    <a:pt x="106756" y="29606"/>
                  </a:cubicBezTo>
                  <a:cubicBezTo>
                    <a:pt x="106901" y="29628"/>
                    <a:pt x="107622" y="29771"/>
                    <a:pt x="108221" y="29916"/>
                  </a:cubicBezTo>
                  <a:cubicBezTo>
                    <a:pt x="108922" y="30101"/>
                    <a:pt x="109065" y="30184"/>
                    <a:pt x="109106" y="30205"/>
                  </a:cubicBezTo>
                  <a:cubicBezTo>
                    <a:pt x="109169" y="30266"/>
                    <a:pt x="109148" y="30329"/>
                    <a:pt x="109128" y="30390"/>
                  </a:cubicBezTo>
                  <a:cubicBezTo>
                    <a:pt x="109106" y="30472"/>
                    <a:pt x="109087" y="30555"/>
                    <a:pt x="109271" y="30576"/>
                  </a:cubicBezTo>
                  <a:cubicBezTo>
                    <a:pt x="109499" y="30596"/>
                    <a:pt x="109643" y="30659"/>
                    <a:pt x="109664" y="30700"/>
                  </a:cubicBezTo>
                  <a:lnTo>
                    <a:pt x="109684" y="30700"/>
                  </a:lnTo>
                  <a:cubicBezTo>
                    <a:pt x="109623" y="30761"/>
                    <a:pt x="109766" y="30843"/>
                    <a:pt x="109953" y="30947"/>
                  </a:cubicBezTo>
                  <a:lnTo>
                    <a:pt x="110014" y="30967"/>
                  </a:lnTo>
                  <a:cubicBezTo>
                    <a:pt x="110096" y="31030"/>
                    <a:pt x="110118" y="31071"/>
                    <a:pt x="110118" y="31112"/>
                  </a:cubicBezTo>
                  <a:cubicBezTo>
                    <a:pt x="110137" y="31173"/>
                    <a:pt x="110159" y="31256"/>
                    <a:pt x="110302" y="31338"/>
                  </a:cubicBezTo>
                  <a:cubicBezTo>
                    <a:pt x="110426" y="31421"/>
                    <a:pt x="110406" y="31483"/>
                    <a:pt x="110365" y="31544"/>
                  </a:cubicBezTo>
                  <a:cubicBezTo>
                    <a:pt x="110324" y="31607"/>
                    <a:pt x="110282" y="31668"/>
                    <a:pt x="110385" y="31750"/>
                  </a:cubicBezTo>
                  <a:lnTo>
                    <a:pt x="110365" y="31750"/>
                  </a:lnTo>
                  <a:lnTo>
                    <a:pt x="110406" y="31772"/>
                  </a:lnTo>
                  <a:lnTo>
                    <a:pt x="110426" y="31792"/>
                  </a:lnTo>
                  <a:cubicBezTo>
                    <a:pt x="110530" y="31854"/>
                    <a:pt x="110695" y="31957"/>
                    <a:pt x="110860" y="32061"/>
                  </a:cubicBezTo>
                  <a:cubicBezTo>
                    <a:pt x="111086" y="32204"/>
                    <a:pt x="111333" y="32369"/>
                    <a:pt x="111498" y="32451"/>
                  </a:cubicBezTo>
                  <a:cubicBezTo>
                    <a:pt x="111745" y="32555"/>
                    <a:pt x="112199" y="32926"/>
                    <a:pt x="112262" y="33029"/>
                  </a:cubicBezTo>
                  <a:cubicBezTo>
                    <a:pt x="112327" y="33111"/>
                    <a:pt x="113077" y="33192"/>
                    <a:pt x="113622" y="33192"/>
                  </a:cubicBezTo>
                  <a:cubicBezTo>
                    <a:pt x="113765" y="33192"/>
                    <a:pt x="113895" y="33187"/>
                    <a:pt x="113994" y="33174"/>
                  </a:cubicBezTo>
                  <a:cubicBezTo>
                    <a:pt x="114200" y="33133"/>
                    <a:pt x="114365" y="33091"/>
                    <a:pt x="114549" y="33029"/>
                  </a:cubicBezTo>
                  <a:cubicBezTo>
                    <a:pt x="114756" y="32968"/>
                    <a:pt x="114983" y="32905"/>
                    <a:pt x="115272" y="32885"/>
                  </a:cubicBezTo>
                  <a:cubicBezTo>
                    <a:pt x="115416" y="32875"/>
                    <a:pt x="115530" y="32869"/>
                    <a:pt x="115627" y="32869"/>
                  </a:cubicBezTo>
                  <a:cubicBezTo>
                    <a:pt x="115725" y="32869"/>
                    <a:pt x="115808" y="32875"/>
                    <a:pt x="115890" y="32885"/>
                  </a:cubicBezTo>
                  <a:cubicBezTo>
                    <a:pt x="115977" y="32899"/>
                    <a:pt x="116065" y="32914"/>
                    <a:pt x="116159" y="32914"/>
                  </a:cubicBezTo>
                  <a:cubicBezTo>
                    <a:pt x="116198" y="32914"/>
                    <a:pt x="116239" y="32911"/>
                    <a:pt x="116281" y="32905"/>
                  </a:cubicBezTo>
                  <a:cubicBezTo>
                    <a:pt x="116426" y="32885"/>
                    <a:pt x="116509" y="32864"/>
                    <a:pt x="116591" y="32844"/>
                  </a:cubicBezTo>
                  <a:cubicBezTo>
                    <a:pt x="116650" y="32829"/>
                    <a:pt x="116708" y="32814"/>
                    <a:pt x="116789" y="32814"/>
                  </a:cubicBezTo>
                  <a:cubicBezTo>
                    <a:pt x="116822" y="32814"/>
                    <a:pt x="116858" y="32817"/>
                    <a:pt x="116900" y="32823"/>
                  </a:cubicBezTo>
                  <a:cubicBezTo>
                    <a:pt x="116962" y="32823"/>
                    <a:pt x="117004" y="32844"/>
                    <a:pt x="117045" y="32844"/>
                  </a:cubicBezTo>
                  <a:cubicBezTo>
                    <a:pt x="117127" y="32865"/>
                    <a:pt x="117184" y="32875"/>
                    <a:pt x="117235" y="32875"/>
                  </a:cubicBezTo>
                  <a:cubicBezTo>
                    <a:pt x="117287" y="32875"/>
                    <a:pt x="117333" y="32865"/>
                    <a:pt x="117395" y="32844"/>
                  </a:cubicBezTo>
                  <a:cubicBezTo>
                    <a:pt x="117416" y="32823"/>
                    <a:pt x="117457" y="32823"/>
                    <a:pt x="117477" y="32823"/>
                  </a:cubicBezTo>
                  <a:cubicBezTo>
                    <a:pt x="117559" y="32823"/>
                    <a:pt x="117663" y="32885"/>
                    <a:pt x="117766" y="32987"/>
                  </a:cubicBezTo>
                  <a:cubicBezTo>
                    <a:pt x="117807" y="33050"/>
                    <a:pt x="117848" y="33091"/>
                    <a:pt x="117870" y="33133"/>
                  </a:cubicBezTo>
                  <a:cubicBezTo>
                    <a:pt x="117911" y="33215"/>
                    <a:pt x="117952" y="33317"/>
                    <a:pt x="118137" y="33463"/>
                  </a:cubicBezTo>
                  <a:cubicBezTo>
                    <a:pt x="118241" y="33545"/>
                    <a:pt x="118323" y="33627"/>
                    <a:pt x="118364" y="33669"/>
                  </a:cubicBezTo>
                  <a:cubicBezTo>
                    <a:pt x="118447" y="33751"/>
                    <a:pt x="118508" y="33812"/>
                    <a:pt x="118632" y="33853"/>
                  </a:cubicBezTo>
                  <a:cubicBezTo>
                    <a:pt x="118735" y="33875"/>
                    <a:pt x="118879" y="33957"/>
                    <a:pt x="119024" y="34040"/>
                  </a:cubicBezTo>
                  <a:cubicBezTo>
                    <a:pt x="119148" y="34101"/>
                    <a:pt x="119272" y="34183"/>
                    <a:pt x="119354" y="34205"/>
                  </a:cubicBezTo>
                  <a:cubicBezTo>
                    <a:pt x="119416" y="34223"/>
                    <a:pt x="119481" y="34232"/>
                    <a:pt x="119556" y="34232"/>
                  </a:cubicBezTo>
                  <a:cubicBezTo>
                    <a:pt x="119732" y="34232"/>
                    <a:pt x="119961" y="34182"/>
                    <a:pt x="120322" y="34081"/>
                  </a:cubicBezTo>
                  <a:cubicBezTo>
                    <a:pt x="120709" y="33980"/>
                    <a:pt x="121105" y="33920"/>
                    <a:pt x="121339" y="33920"/>
                  </a:cubicBezTo>
                  <a:cubicBezTo>
                    <a:pt x="121442" y="33920"/>
                    <a:pt x="121514" y="33932"/>
                    <a:pt x="121539" y="33957"/>
                  </a:cubicBezTo>
                  <a:cubicBezTo>
                    <a:pt x="121559" y="33999"/>
                    <a:pt x="121539" y="33999"/>
                    <a:pt x="121518" y="34018"/>
                  </a:cubicBezTo>
                  <a:lnTo>
                    <a:pt x="121477" y="34040"/>
                  </a:lnTo>
                  <a:cubicBezTo>
                    <a:pt x="121457" y="34060"/>
                    <a:pt x="121435" y="34060"/>
                    <a:pt x="121435" y="34081"/>
                  </a:cubicBezTo>
                  <a:cubicBezTo>
                    <a:pt x="121435" y="34122"/>
                    <a:pt x="121477" y="34142"/>
                    <a:pt x="121539" y="34183"/>
                  </a:cubicBezTo>
                  <a:cubicBezTo>
                    <a:pt x="121600" y="34205"/>
                    <a:pt x="121683" y="34246"/>
                    <a:pt x="121765" y="34287"/>
                  </a:cubicBezTo>
                  <a:lnTo>
                    <a:pt x="121787" y="34287"/>
                  </a:lnTo>
                  <a:lnTo>
                    <a:pt x="121807" y="34307"/>
                  </a:lnTo>
                  <a:cubicBezTo>
                    <a:pt x="122075" y="34431"/>
                    <a:pt x="122549" y="34617"/>
                    <a:pt x="122776" y="34617"/>
                  </a:cubicBezTo>
                  <a:lnTo>
                    <a:pt x="122859" y="34617"/>
                  </a:lnTo>
                  <a:cubicBezTo>
                    <a:pt x="122973" y="34609"/>
                    <a:pt x="123118" y="34604"/>
                    <a:pt x="123278" y="34604"/>
                  </a:cubicBezTo>
                  <a:cubicBezTo>
                    <a:pt x="123552" y="34604"/>
                    <a:pt x="123871" y="34619"/>
                    <a:pt x="124157" y="34658"/>
                  </a:cubicBezTo>
                  <a:cubicBezTo>
                    <a:pt x="124673" y="34719"/>
                    <a:pt x="125951" y="34802"/>
                    <a:pt x="126611" y="34802"/>
                  </a:cubicBezTo>
                  <a:cubicBezTo>
                    <a:pt x="127230" y="34782"/>
                    <a:pt x="127992" y="34700"/>
                    <a:pt x="128178" y="34596"/>
                  </a:cubicBezTo>
                  <a:cubicBezTo>
                    <a:pt x="128198" y="34576"/>
                    <a:pt x="128219" y="34554"/>
                    <a:pt x="128261" y="34554"/>
                  </a:cubicBezTo>
                  <a:cubicBezTo>
                    <a:pt x="128280" y="34535"/>
                    <a:pt x="128302" y="34513"/>
                    <a:pt x="128322" y="34513"/>
                  </a:cubicBezTo>
                  <a:cubicBezTo>
                    <a:pt x="128404" y="34458"/>
                    <a:pt x="128477" y="34422"/>
                    <a:pt x="128547" y="34422"/>
                  </a:cubicBezTo>
                  <a:cubicBezTo>
                    <a:pt x="128583" y="34422"/>
                    <a:pt x="128617" y="34431"/>
                    <a:pt x="128651" y="34452"/>
                  </a:cubicBezTo>
                  <a:cubicBezTo>
                    <a:pt x="128683" y="34462"/>
                    <a:pt x="128714" y="34467"/>
                    <a:pt x="128745" y="34467"/>
                  </a:cubicBezTo>
                  <a:cubicBezTo>
                    <a:pt x="128776" y="34467"/>
                    <a:pt x="128807" y="34462"/>
                    <a:pt x="128838" y="34452"/>
                  </a:cubicBezTo>
                  <a:lnTo>
                    <a:pt x="128899" y="34389"/>
                  </a:lnTo>
                  <a:cubicBezTo>
                    <a:pt x="128940" y="34348"/>
                    <a:pt x="128981" y="34328"/>
                    <a:pt x="129023" y="34307"/>
                  </a:cubicBezTo>
                  <a:cubicBezTo>
                    <a:pt x="129270" y="34287"/>
                    <a:pt x="129456" y="34205"/>
                    <a:pt x="129559" y="34081"/>
                  </a:cubicBezTo>
                  <a:cubicBezTo>
                    <a:pt x="129663" y="33936"/>
                    <a:pt x="129951" y="33771"/>
                    <a:pt x="130260" y="33688"/>
                  </a:cubicBezTo>
                  <a:cubicBezTo>
                    <a:pt x="130383" y="33647"/>
                    <a:pt x="130466" y="33647"/>
                    <a:pt x="130528" y="33627"/>
                  </a:cubicBezTo>
                  <a:cubicBezTo>
                    <a:pt x="130631" y="33627"/>
                    <a:pt x="130713" y="33606"/>
                    <a:pt x="130858" y="33545"/>
                  </a:cubicBezTo>
                  <a:cubicBezTo>
                    <a:pt x="131099" y="33396"/>
                    <a:pt x="131324" y="33314"/>
                    <a:pt x="131473" y="33314"/>
                  </a:cubicBezTo>
                  <a:cubicBezTo>
                    <a:pt x="131489" y="33314"/>
                    <a:pt x="131504" y="33315"/>
                    <a:pt x="131518" y="33317"/>
                  </a:cubicBezTo>
                  <a:cubicBezTo>
                    <a:pt x="131620" y="33317"/>
                    <a:pt x="131724" y="33298"/>
                    <a:pt x="131785" y="33256"/>
                  </a:cubicBezTo>
                  <a:cubicBezTo>
                    <a:pt x="131848" y="33215"/>
                    <a:pt x="131889" y="33174"/>
                    <a:pt x="131868" y="33133"/>
                  </a:cubicBezTo>
                  <a:lnTo>
                    <a:pt x="131868" y="33111"/>
                  </a:lnTo>
                  <a:cubicBezTo>
                    <a:pt x="131848" y="33029"/>
                    <a:pt x="131827" y="32946"/>
                    <a:pt x="131909" y="32885"/>
                  </a:cubicBezTo>
                  <a:cubicBezTo>
                    <a:pt x="131972" y="32844"/>
                    <a:pt x="131950" y="32823"/>
                    <a:pt x="131950" y="32803"/>
                  </a:cubicBezTo>
                  <a:cubicBezTo>
                    <a:pt x="131950" y="32762"/>
                    <a:pt x="131950" y="32740"/>
                    <a:pt x="131991" y="32699"/>
                  </a:cubicBezTo>
                  <a:cubicBezTo>
                    <a:pt x="132054" y="32658"/>
                    <a:pt x="131991" y="32616"/>
                    <a:pt x="131930" y="32575"/>
                  </a:cubicBezTo>
                  <a:cubicBezTo>
                    <a:pt x="131868" y="32534"/>
                    <a:pt x="131785" y="32493"/>
                    <a:pt x="131744" y="32369"/>
                  </a:cubicBezTo>
                  <a:cubicBezTo>
                    <a:pt x="131683" y="32225"/>
                    <a:pt x="131620" y="32143"/>
                    <a:pt x="131518" y="32122"/>
                  </a:cubicBezTo>
                  <a:cubicBezTo>
                    <a:pt x="131455" y="32122"/>
                    <a:pt x="131394" y="32122"/>
                    <a:pt x="131332" y="32143"/>
                  </a:cubicBezTo>
                  <a:cubicBezTo>
                    <a:pt x="131312" y="32163"/>
                    <a:pt x="131271" y="32163"/>
                    <a:pt x="131249" y="32163"/>
                  </a:cubicBezTo>
                  <a:cubicBezTo>
                    <a:pt x="131167" y="32143"/>
                    <a:pt x="131065" y="32039"/>
                    <a:pt x="130982" y="31937"/>
                  </a:cubicBezTo>
                  <a:lnTo>
                    <a:pt x="130941" y="31915"/>
                  </a:lnTo>
                  <a:cubicBezTo>
                    <a:pt x="130878" y="31833"/>
                    <a:pt x="130837" y="31731"/>
                    <a:pt x="130796" y="31627"/>
                  </a:cubicBezTo>
                  <a:cubicBezTo>
                    <a:pt x="130713" y="31462"/>
                    <a:pt x="130631" y="31277"/>
                    <a:pt x="130487" y="31132"/>
                  </a:cubicBezTo>
                  <a:cubicBezTo>
                    <a:pt x="130322" y="30947"/>
                    <a:pt x="130177" y="30720"/>
                    <a:pt x="130095" y="30494"/>
                  </a:cubicBezTo>
                  <a:cubicBezTo>
                    <a:pt x="130034" y="30370"/>
                    <a:pt x="130012" y="30225"/>
                    <a:pt x="130012" y="30123"/>
                  </a:cubicBezTo>
                  <a:cubicBezTo>
                    <a:pt x="130012" y="29875"/>
                    <a:pt x="129621" y="29586"/>
                    <a:pt x="129352" y="29400"/>
                  </a:cubicBezTo>
                  <a:cubicBezTo>
                    <a:pt x="129291" y="29359"/>
                    <a:pt x="129250" y="29318"/>
                    <a:pt x="129209" y="29298"/>
                  </a:cubicBezTo>
                  <a:cubicBezTo>
                    <a:pt x="128962" y="29111"/>
                    <a:pt x="128734" y="28927"/>
                    <a:pt x="128651" y="28782"/>
                  </a:cubicBezTo>
                  <a:cubicBezTo>
                    <a:pt x="128590" y="28721"/>
                    <a:pt x="128445" y="28638"/>
                    <a:pt x="128302" y="28575"/>
                  </a:cubicBezTo>
                  <a:cubicBezTo>
                    <a:pt x="128137" y="28493"/>
                    <a:pt x="127972" y="28410"/>
                    <a:pt x="127889" y="28328"/>
                  </a:cubicBezTo>
                  <a:cubicBezTo>
                    <a:pt x="127807" y="28246"/>
                    <a:pt x="127744" y="28102"/>
                    <a:pt x="127683" y="27957"/>
                  </a:cubicBezTo>
                  <a:cubicBezTo>
                    <a:pt x="127601" y="27792"/>
                    <a:pt x="127518" y="27627"/>
                    <a:pt x="127395" y="27503"/>
                  </a:cubicBezTo>
                  <a:cubicBezTo>
                    <a:pt x="127167" y="27256"/>
                    <a:pt x="126961" y="26906"/>
                    <a:pt x="126920" y="26700"/>
                  </a:cubicBezTo>
                  <a:cubicBezTo>
                    <a:pt x="126859" y="26514"/>
                    <a:pt x="126755" y="26308"/>
                    <a:pt x="126590" y="26205"/>
                  </a:cubicBezTo>
                  <a:lnTo>
                    <a:pt x="126549" y="26184"/>
                  </a:lnTo>
                  <a:lnTo>
                    <a:pt x="126529" y="26184"/>
                  </a:lnTo>
                  <a:cubicBezTo>
                    <a:pt x="126384" y="26123"/>
                    <a:pt x="125971" y="25936"/>
                    <a:pt x="125869" y="25854"/>
                  </a:cubicBezTo>
                  <a:cubicBezTo>
                    <a:pt x="125806" y="25834"/>
                    <a:pt x="125683" y="25813"/>
                    <a:pt x="125539" y="25793"/>
                  </a:cubicBezTo>
                  <a:cubicBezTo>
                    <a:pt x="125353" y="25752"/>
                    <a:pt x="125127" y="25710"/>
                    <a:pt x="124982" y="25628"/>
                  </a:cubicBezTo>
                  <a:cubicBezTo>
                    <a:pt x="124714" y="25483"/>
                    <a:pt x="124116" y="25318"/>
                    <a:pt x="123745" y="25298"/>
                  </a:cubicBezTo>
                  <a:lnTo>
                    <a:pt x="123642" y="25298"/>
                  </a:lnTo>
                  <a:cubicBezTo>
                    <a:pt x="123312" y="25277"/>
                    <a:pt x="123002" y="25277"/>
                    <a:pt x="122755" y="25112"/>
                  </a:cubicBezTo>
                  <a:cubicBezTo>
                    <a:pt x="122631" y="25029"/>
                    <a:pt x="122529" y="24886"/>
                    <a:pt x="122425" y="24741"/>
                  </a:cubicBezTo>
                  <a:cubicBezTo>
                    <a:pt x="122301" y="24597"/>
                    <a:pt x="122199" y="24452"/>
                    <a:pt x="122075" y="24391"/>
                  </a:cubicBezTo>
                  <a:cubicBezTo>
                    <a:pt x="121972" y="24328"/>
                    <a:pt x="121848" y="24287"/>
                    <a:pt x="121746" y="24267"/>
                  </a:cubicBezTo>
                  <a:cubicBezTo>
                    <a:pt x="121642" y="24226"/>
                    <a:pt x="121559" y="24205"/>
                    <a:pt x="121518" y="24163"/>
                  </a:cubicBezTo>
                  <a:lnTo>
                    <a:pt x="121498" y="24122"/>
                  </a:lnTo>
                  <a:cubicBezTo>
                    <a:pt x="121416" y="23979"/>
                    <a:pt x="121188" y="23608"/>
                    <a:pt x="120982" y="23380"/>
                  </a:cubicBezTo>
                  <a:lnTo>
                    <a:pt x="120962" y="23360"/>
                  </a:lnTo>
                  <a:lnTo>
                    <a:pt x="120941" y="23339"/>
                  </a:lnTo>
                  <a:cubicBezTo>
                    <a:pt x="120797" y="23215"/>
                    <a:pt x="120673" y="23091"/>
                    <a:pt x="120591" y="22948"/>
                  </a:cubicBezTo>
                  <a:cubicBezTo>
                    <a:pt x="120487" y="22783"/>
                    <a:pt x="120467" y="22618"/>
                    <a:pt x="120509" y="22453"/>
                  </a:cubicBezTo>
                  <a:lnTo>
                    <a:pt x="120509" y="22412"/>
                  </a:lnTo>
                  <a:lnTo>
                    <a:pt x="120509" y="22390"/>
                  </a:lnTo>
                  <a:lnTo>
                    <a:pt x="120509" y="22370"/>
                  </a:lnTo>
                  <a:cubicBezTo>
                    <a:pt x="120550" y="22206"/>
                    <a:pt x="120509" y="22123"/>
                    <a:pt x="120467" y="22041"/>
                  </a:cubicBezTo>
                  <a:cubicBezTo>
                    <a:pt x="120426" y="21978"/>
                    <a:pt x="120405" y="21917"/>
                    <a:pt x="120405" y="21813"/>
                  </a:cubicBezTo>
                  <a:cubicBezTo>
                    <a:pt x="120405" y="21505"/>
                    <a:pt x="120385" y="21422"/>
                    <a:pt x="120302" y="21359"/>
                  </a:cubicBezTo>
                  <a:cubicBezTo>
                    <a:pt x="120281" y="21340"/>
                    <a:pt x="120261" y="21257"/>
                    <a:pt x="120261" y="21194"/>
                  </a:cubicBezTo>
                  <a:cubicBezTo>
                    <a:pt x="120240" y="21112"/>
                    <a:pt x="120220" y="21030"/>
                    <a:pt x="120157" y="20988"/>
                  </a:cubicBezTo>
                  <a:lnTo>
                    <a:pt x="120096" y="20988"/>
                  </a:lnTo>
                  <a:cubicBezTo>
                    <a:pt x="120044" y="20994"/>
                    <a:pt x="119995" y="20996"/>
                    <a:pt x="119949" y="20996"/>
                  </a:cubicBezTo>
                  <a:cubicBezTo>
                    <a:pt x="119812" y="20996"/>
                    <a:pt x="119704" y="20973"/>
                    <a:pt x="119643" y="20927"/>
                  </a:cubicBezTo>
                  <a:cubicBezTo>
                    <a:pt x="119612" y="20904"/>
                    <a:pt x="119576" y="20895"/>
                    <a:pt x="119537" y="20895"/>
                  </a:cubicBezTo>
                  <a:cubicBezTo>
                    <a:pt x="119471" y="20895"/>
                    <a:pt x="119398" y="20921"/>
                    <a:pt x="119333" y="20947"/>
                  </a:cubicBezTo>
                  <a:cubicBezTo>
                    <a:pt x="119291" y="20947"/>
                    <a:pt x="119230" y="20969"/>
                    <a:pt x="119209" y="20969"/>
                  </a:cubicBezTo>
                  <a:cubicBezTo>
                    <a:pt x="119189" y="20947"/>
                    <a:pt x="119189" y="20886"/>
                    <a:pt x="119209" y="20845"/>
                  </a:cubicBezTo>
                  <a:cubicBezTo>
                    <a:pt x="119209" y="20804"/>
                    <a:pt x="119230" y="20762"/>
                    <a:pt x="119189" y="20741"/>
                  </a:cubicBezTo>
                  <a:cubicBezTo>
                    <a:pt x="119168" y="20721"/>
                    <a:pt x="119148" y="20721"/>
                    <a:pt x="119126" y="20721"/>
                  </a:cubicBezTo>
                  <a:cubicBezTo>
                    <a:pt x="119107" y="20721"/>
                    <a:pt x="119024" y="20721"/>
                    <a:pt x="118961" y="20700"/>
                  </a:cubicBezTo>
                  <a:cubicBezTo>
                    <a:pt x="118879" y="20700"/>
                    <a:pt x="118859" y="20700"/>
                    <a:pt x="118838" y="20680"/>
                  </a:cubicBezTo>
                  <a:lnTo>
                    <a:pt x="118859" y="20658"/>
                  </a:lnTo>
                  <a:cubicBezTo>
                    <a:pt x="118920" y="20617"/>
                    <a:pt x="118920" y="20576"/>
                    <a:pt x="118879" y="20556"/>
                  </a:cubicBezTo>
                  <a:cubicBezTo>
                    <a:pt x="118853" y="20531"/>
                    <a:pt x="118812" y="20513"/>
                    <a:pt x="118754" y="20513"/>
                  </a:cubicBezTo>
                  <a:cubicBezTo>
                    <a:pt x="118719" y="20513"/>
                    <a:pt x="118678" y="20519"/>
                    <a:pt x="118632" y="20535"/>
                  </a:cubicBezTo>
                  <a:cubicBezTo>
                    <a:pt x="118590" y="20545"/>
                    <a:pt x="118549" y="20551"/>
                    <a:pt x="118508" y="20551"/>
                  </a:cubicBezTo>
                  <a:cubicBezTo>
                    <a:pt x="118467" y="20551"/>
                    <a:pt x="118425" y="20545"/>
                    <a:pt x="118384" y="20535"/>
                  </a:cubicBezTo>
                  <a:cubicBezTo>
                    <a:pt x="118323" y="20515"/>
                    <a:pt x="118282" y="20474"/>
                    <a:pt x="118260" y="20432"/>
                  </a:cubicBezTo>
                  <a:lnTo>
                    <a:pt x="118241" y="20411"/>
                  </a:lnTo>
                  <a:lnTo>
                    <a:pt x="118219" y="20411"/>
                  </a:lnTo>
                  <a:cubicBezTo>
                    <a:pt x="118158" y="20329"/>
                    <a:pt x="117972" y="20287"/>
                    <a:pt x="117848" y="20246"/>
                  </a:cubicBezTo>
                  <a:cubicBezTo>
                    <a:pt x="117807" y="20246"/>
                    <a:pt x="117766" y="20246"/>
                    <a:pt x="117746" y="20226"/>
                  </a:cubicBezTo>
                  <a:cubicBezTo>
                    <a:pt x="117622" y="20205"/>
                    <a:pt x="117416" y="19979"/>
                    <a:pt x="117436" y="19916"/>
                  </a:cubicBezTo>
                  <a:cubicBezTo>
                    <a:pt x="117436" y="19896"/>
                    <a:pt x="117477" y="19875"/>
                    <a:pt x="117540" y="19855"/>
                  </a:cubicBezTo>
                  <a:cubicBezTo>
                    <a:pt x="117559" y="19834"/>
                    <a:pt x="117601" y="19834"/>
                    <a:pt x="117622" y="19814"/>
                  </a:cubicBezTo>
                  <a:cubicBezTo>
                    <a:pt x="117663" y="19793"/>
                    <a:pt x="117746" y="19732"/>
                    <a:pt x="117724" y="19669"/>
                  </a:cubicBezTo>
                  <a:cubicBezTo>
                    <a:pt x="117705" y="19628"/>
                    <a:pt x="117705" y="19608"/>
                    <a:pt x="117683" y="19586"/>
                  </a:cubicBezTo>
                  <a:cubicBezTo>
                    <a:pt x="117663" y="19504"/>
                    <a:pt x="117642" y="19443"/>
                    <a:pt x="117642" y="19402"/>
                  </a:cubicBezTo>
                  <a:cubicBezTo>
                    <a:pt x="117663" y="19402"/>
                    <a:pt x="117663" y="19402"/>
                    <a:pt x="117663" y="19380"/>
                  </a:cubicBezTo>
                  <a:lnTo>
                    <a:pt x="117705" y="19380"/>
                  </a:lnTo>
                  <a:cubicBezTo>
                    <a:pt x="117807" y="19380"/>
                    <a:pt x="118013" y="19298"/>
                    <a:pt x="118323" y="19113"/>
                  </a:cubicBezTo>
                  <a:lnTo>
                    <a:pt x="118406" y="19072"/>
                  </a:lnTo>
                  <a:cubicBezTo>
                    <a:pt x="118447" y="19031"/>
                    <a:pt x="118529" y="19009"/>
                    <a:pt x="118632" y="18989"/>
                  </a:cubicBezTo>
                  <a:cubicBezTo>
                    <a:pt x="118755" y="18948"/>
                    <a:pt x="118859" y="18927"/>
                    <a:pt x="118920" y="18885"/>
                  </a:cubicBezTo>
                  <a:cubicBezTo>
                    <a:pt x="118961" y="18866"/>
                    <a:pt x="118961" y="18866"/>
                    <a:pt x="118983" y="18844"/>
                  </a:cubicBezTo>
                  <a:cubicBezTo>
                    <a:pt x="119024" y="18742"/>
                    <a:pt x="118961" y="18514"/>
                    <a:pt x="118818" y="18453"/>
                  </a:cubicBezTo>
                  <a:cubicBezTo>
                    <a:pt x="118714" y="18391"/>
                    <a:pt x="118632" y="18102"/>
                    <a:pt x="118797" y="17958"/>
                  </a:cubicBezTo>
                  <a:cubicBezTo>
                    <a:pt x="118838" y="17917"/>
                    <a:pt x="118900" y="17855"/>
                    <a:pt x="118961" y="17813"/>
                  </a:cubicBezTo>
                  <a:cubicBezTo>
                    <a:pt x="119107" y="17690"/>
                    <a:pt x="119250" y="17587"/>
                    <a:pt x="119291" y="17505"/>
                  </a:cubicBezTo>
                  <a:lnTo>
                    <a:pt x="119333" y="17525"/>
                  </a:lnTo>
                  <a:lnTo>
                    <a:pt x="119313" y="17442"/>
                  </a:lnTo>
                  <a:cubicBezTo>
                    <a:pt x="119313" y="17422"/>
                    <a:pt x="119313" y="17422"/>
                    <a:pt x="119333" y="17401"/>
                  </a:cubicBezTo>
                  <a:cubicBezTo>
                    <a:pt x="119354" y="17401"/>
                    <a:pt x="119395" y="17401"/>
                    <a:pt x="119456" y="17381"/>
                  </a:cubicBezTo>
                  <a:cubicBezTo>
                    <a:pt x="119539" y="17381"/>
                    <a:pt x="119643" y="17381"/>
                    <a:pt x="119725" y="17318"/>
                  </a:cubicBezTo>
                  <a:cubicBezTo>
                    <a:pt x="119786" y="17299"/>
                    <a:pt x="119910" y="17216"/>
                    <a:pt x="120055" y="17175"/>
                  </a:cubicBezTo>
                  <a:cubicBezTo>
                    <a:pt x="120179" y="17112"/>
                    <a:pt x="120302" y="17093"/>
                    <a:pt x="120385" y="17071"/>
                  </a:cubicBezTo>
                  <a:lnTo>
                    <a:pt x="120528" y="17071"/>
                  </a:lnTo>
                  <a:lnTo>
                    <a:pt x="120550" y="17051"/>
                  </a:lnTo>
                  <a:lnTo>
                    <a:pt x="120570" y="17051"/>
                  </a:lnTo>
                  <a:cubicBezTo>
                    <a:pt x="120673" y="17030"/>
                    <a:pt x="120797" y="17010"/>
                    <a:pt x="120899" y="16989"/>
                  </a:cubicBezTo>
                  <a:cubicBezTo>
                    <a:pt x="121045" y="16947"/>
                    <a:pt x="121168" y="16906"/>
                    <a:pt x="121312" y="16886"/>
                  </a:cubicBezTo>
                  <a:cubicBezTo>
                    <a:pt x="121600" y="16824"/>
                    <a:pt x="122447" y="16659"/>
                    <a:pt x="122570" y="16576"/>
                  </a:cubicBezTo>
                  <a:lnTo>
                    <a:pt x="122590" y="16576"/>
                  </a:lnTo>
                  <a:cubicBezTo>
                    <a:pt x="122590" y="16556"/>
                    <a:pt x="122611" y="16535"/>
                    <a:pt x="122631" y="16515"/>
                  </a:cubicBezTo>
                  <a:cubicBezTo>
                    <a:pt x="122653" y="16453"/>
                    <a:pt x="122714" y="16392"/>
                    <a:pt x="122796" y="16288"/>
                  </a:cubicBezTo>
                  <a:cubicBezTo>
                    <a:pt x="123002" y="16081"/>
                    <a:pt x="123291" y="15897"/>
                    <a:pt x="123642" y="15752"/>
                  </a:cubicBezTo>
                  <a:cubicBezTo>
                    <a:pt x="123951" y="15628"/>
                    <a:pt x="124261" y="15526"/>
                    <a:pt x="124550" y="15443"/>
                  </a:cubicBezTo>
                  <a:cubicBezTo>
                    <a:pt x="124858" y="15339"/>
                    <a:pt x="125127" y="15237"/>
                    <a:pt x="125270" y="15155"/>
                  </a:cubicBezTo>
                  <a:lnTo>
                    <a:pt x="125292" y="15133"/>
                  </a:lnTo>
                  <a:lnTo>
                    <a:pt x="125312" y="15133"/>
                  </a:lnTo>
                  <a:cubicBezTo>
                    <a:pt x="125353" y="15113"/>
                    <a:pt x="125374" y="15092"/>
                    <a:pt x="125394" y="15072"/>
                  </a:cubicBezTo>
                  <a:cubicBezTo>
                    <a:pt x="125539" y="14886"/>
                    <a:pt x="125724" y="14391"/>
                    <a:pt x="125806" y="14041"/>
                  </a:cubicBezTo>
                  <a:cubicBezTo>
                    <a:pt x="125848" y="13876"/>
                    <a:pt x="125930" y="13670"/>
                    <a:pt x="125993" y="13484"/>
                  </a:cubicBezTo>
                  <a:lnTo>
                    <a:pt x="126012" y="13464"/>
                  </a:lnTo>
                  <a:cubicBezTo>
                    <a:pt x="126054" y="13319"/>
                    <a:pt x="126116" y="13175"/>
                    <a:pt x="126116" y="13113"/>
                  </a:cubicBezTo>
                  <a:lnTo>
                    <a:pt x="126116" y="13093"/>
                  </a:lnTo>
                  <a:cubicBezTo>
                    <a:pt x="126158" y="12948"/>
                    <a:pt x="126177" y="12824"/>
                    <a:pt x="125910" y="12557"/>
                  </a:cubicBezTo>
                  <a:cubicBezTo>
                    <a:pt x="125869" y="12516"/>
                    <a:pt x="125848" y="12474"/>
                    <a:pt x="125806" y="12433"/>
                  </a:cubicBezTo>
                  <a:cubicBezTo>
                    <a:pt x="125663" y="12205"/>
                    <a:pt x="125704" y="11979"/>
                    <a:pt x="125765" y="11793"/>
                  </a:cubicBezTo>
                  <a:cubicBezTo>
                    <a:pt x="125787" y="11711"/>
                    <a:pt x="125745" y="11628"/>
                    <a:pt x="125724" y="11567"/>
                  </a:cubicBezTo>
                  <a:cubicBezTo>
                    <a:pt x="125704" y="11504"/>
                    <a:pt x="125663" y="11463"/>
                    <a:pt x="125683" y="11381"/>
                  </a:cubicBezTo>
                  <a:cubicBezTo>
                    <a:pt x="125683" y="11361"/>
                    <a:pt x="125683" y="11340"/>
                    <a:pt x="125704" y="11320"/>
                  </a:cubicBezTo>
                  <a:cubicBezTo>
                    <a:pt x="125745" y="11216"/>
                    <a:pt x="125641" y="11175"/>
                    <a:pt x="125580" y="11155"/>
                  </a:cubicBezTo>
                  <a:cubicBezTo>
                    <a:pt x="125498" y="11133"/>
                    <a:pt x="125457" y="11114"/>
                    <a:pt x="125539" y="11010"/>
                  </a:cubicBezTo>
                  <a:cubicBezTo>
                    <a:pt x="125683" y="10866"/>
                    <a:pt x="125683" y="10803"/>
                    <a:pt x="125641" y="10701"/>
                  </a:cubicBezTo>
                  <a:lnTo>
                    <a:pt x="125641" y="10639"/>
                  </a:lnTo>
                  <a:lnTo>
                    <a:pt x="125622" y="10619"/>
                  </a:lnTo>
                  <a:lnTo>
                    <a:pt x="125622" y="10578"/>
                  </a:lnTo>
                  <a:cubicBezTo>
                    <a:pt x="125622" y="10495"/>
                    <a:pt x="125539" y="10454"/>
                    <a:pt x="125476" y="10432"/>
                  </a:cubicBezTo>
                  <a:lnTo>
                    <a:pt x="125457" y="10413"/>
                  </a:lnTo>
                  <a:lnTo>
                    <a:pt x="125435" y="10391"/>
                  </a:lnTo>
                  <a:cubicBezTo>
                    <a:pt x="125374" y="10371"/>
                    <a:pt x="125333" y="10350"/>
                    <a:pt x="125270" y="10350"/>
                  </a:cubicBezTo>
                  <a:cubicBezTo>
                    <a:pt x="125209" y="10330"/>
                    <a:pt x="125147" y="10309"/>
                    <a:pt x="125127" y="10289"/>
                  </a:cubicBezTo>
                  <a:lnTo>
                    <a:pt x="125105" y="10289"/>
                  </a:lnTo>
                  <a:cubicBezTo>
                    <a:pt x="125086" y="10267"/>
                    <a:pt x="125064" y="10248"/>
                    <a:pt x="125064" y="10226"/>
                  </a:cubicBezTo>
                  <a:cubicBezTo>
                    <a:pt x="125064" y="10124"/>
                    <a:pt x="124962" y="9773"/>
                    <a:pt x="124550" y="9731"/>
                  </a:cubicBezTo>
                  <a:cubicBezTo>
                    <a:pt x="124385" y="9712"/>
                    <a:pt x="124239" y="9649"/>
                    <a:pt x="124096" y="9588"/>
                  </a:cubicBezTo>
                  <a:cubicBezTo>
                    <a:pt x="124074" y="9566"/>
                    <a:pt x="124033" y="9566"/>
                    <a:pt x="124013" y="9547"/>
                  </a:cubicBezTo>
                  <a:cubicBezTo>
                    <a:pt x="123868" y="9484"/>
                    <a:pt x="123725" y="9423"/>
                    <a:pt x="123601" y="9402"/>
                  </a:cubicBezTo>
                  <a:cubicBezTo>
                    <a:pt x="123167" y="9340"/>
                    <a:pt x="122631" y="9217"/>
                    <a:pt x="122570" y="8969"/>
                  </a:cubicBezTo>
                  <a:cubicBezTo>
                    <a:pt x="122529" y="8804"/>
                    <a:pt x="122323" y="8722"/>
                    <a:pt x="122178" y="8659"/>
                  </a:cubicBezTo>
                  <a:cubicBezTo>
                    <a:pt x="122054" y="8598"/>
                    <a:pt x="121952" y="8557"/>
                    <a:pt x="121930" y="8494"/>
                  </a:cubicBezTo>
                  <a:lnTo>
                    <a:pt x="121930" y="8412"/>
                  </a:lnTo>
                  <a:cubicBezTo>
                    <a:pt x="121930" y="8310"/>
                    <a:pt x="121930" y="8164"/>
                    <a:pt x="121683" y="8041"/>
                  </a:cubicBezTo>
                  <a:lnTo>
                    <a:pt x="121663" y="8021"/>
                  </a:lnTo>
                  <a:lnTo>
                    <a:pt x="121642" y="8021"/>
                  </a:lnTo>
                  <a:cubicBezTo>
                    <a:pt x="121498" y="7958"/>
                    <a:pt x="121312" y="7897"/>
                    <a:pt x="121086" y="7856"/>
                  </a:cubicBezTo>
                  <a:cubicBezTo>
                    <a:pt x="120632" y="7752"/>
                    <a:pt x="120198" y="7711"/>
                    <a:pt x="119827" y="7670"/>
                  </a:cubicBezTo>
                  <a:cubicBezTo>
                    <a:pt x="119374" y="7628"/>
                    <a:pt x="119024" y="7587"/>
                    <a:pt x="118838" y="7485"/>
                  </a:cubicBezTo>
                  <a:cubicBezTo>
                    <a:pt x="118632" y="7381"/>
                    <a:pt x="118260" y="7381"/>
                    <a:pt x="117931" y="7381"/>
                  </a:cubicBezTo>
                  <a:cubicBezTo>
                    <a:pt x="117705" y="7381"/>
                    <a:pt x="117498" y="7381"/>
                    <a:pt x="117375" y="7361"/>
                  </a:cubicBezTo>
                  <a:cubicBezTo>
                    <a:pt x="117188" y="7320"/>
                    <a:pt x="116982" y="7257"/>
                    <a:pt x="116756" y="7257"/>
                  </a:cubicBezTo>
                  <a:lnTo>
                    <a:pt x="116674" y="7257"/>
                  </a:lnTo>
                  <a:cubicBezTo>
                    <a:pt x="116487" y="7257"/>
                    <a:pt x="116322" y="7299"/>
                    <a:pt x="116179" y="7361"/>
                  </a:cubicBezTo>
                  <a:cubicBezTo>
                    <a:pt x="115910" y="7463"/>
                    <a:pt x="115684" y="7463"/>
                    <a:pt x="115457" y="7463"/>
                  </a:cubicBezTo>
                  <a:cubicBezTo>
                    <a:pt x="115333" y="7463"/>
                    <a:pt x="115189" y="7463"/>
                    <a:pt x="115044" y="7485"/>
                  </a:cubicBezTo>
                  <a:cubicBezTo>
                    <a:pt x="114962" y="7495"/>
                    <a:pt x="114843" y="7500"/>
                    <a:pt x="114712" y="7500"/>
                  </a:cubicBezTo>
                  <a:cubicBezTo>
                    <a:pt x="114581" y="7500"/>
                    <a:pt x="114436" y="7495"/>
                    <a:pt x="114302" y="7485"/>
                  </a:cubicBezTo>
                  <a:cubicBezTo>
                    <a:pt x="114013" y="7463"/>
                    <a:pt x="113807" y="7422"/>
                    <a:pt x="113787" y="7361"/>
                  </a:cubicBezTo>
                  <a:cubicBezTo>
                    <a:pt x="113727" y="7242"/>
                    <a:pt x="113416" y="6948"/>
                    <a:pt x="113098" y="6948"/>
                  </a:cubicBezTo>
                  <a:cubicBezTo>
                    <a:pt x="113087" y="6948"/>
                    <a:pt x="113076" y="6948"/>
                    <a:pt x="113065" y="6949"/>
                  </a:cubicBezTo>
                  <a:cubicBezTo>
                    <a:pt x="113034" y="6953"/>
                    <a:pt x="113006" y="6954"/>
                    <a:pt x="112979" y="6954"/>
                  </a:cubicBezTo>
                  <a:cubicBezTo>
                    <a:pt x="112862" y="6954"/>
                    <a:pt x="112778" y="6924"/>
                    <a:pt x="112694" y="6908"/>
                  </a:cubicBezTo>
                  <a:cubicBezTo>
                    <a:pt x="112592" y="6866"/>
                    <a:pt x="112488" y="6845"/>
                    <a:pt x="112364" y="6845"/>
                  </a:cubicBezTo>
                  <a:cubicBezTo>
                    <a:pt x="112334" y="6851"/>
                    <a:pt x="112303" y="6854"/>
                    <a:pt x="112273" y="6854"/>
                  </a:cubicBezTo>
                  <a:cubicBezTo>
                    <a:pt x="112200" y="6854"/>
                    <a:pt x="112128" y="6839"/>
                    <a:pt x="112056" y="6825"/>
                  </a:cubicBezTo>
                  <a:cubicBezTo>
                    <a:pt x="111965" y="6803"/>
                    <a:pt x="111874" y="6786"/>
                    <a:pt x="111790" y="6786"/>
                  </a:cubicBezTo>
                  <a:cubicBezTo>
                    <a:pt x="111722" y="6786"/>
                    <a:pt x="111658" y="6797"/>
                    <a:pt x="111602" y="6825"/>
                  </a:cubicBezTo>
                  <a:cubicBezTo>
                    <a:pt x="111438" y="6915"/>
                    <a:pt x="111035" y="7039"/>
                    <a:pt x="110715" y="7039"/>
                  </a:cubicBezTo>
                  <a:cubicBezTo>
                    <a:pt x="110672" y="7039"/>
                    <a:pt x="110630" y="7036"/>
                    <a:pt x="110591" y="7031"/>
                  </a:cubicBezTo>
                  <a:cubicBezTo>
                    <a:pt x="110467" y="7031"/>
                    <a:pt x="110220" y="6969"/>
                    <a:pt x="109994" y="6927"/>
                  </a:cubicBezTo>
                  <a:cubicBezTo>
                    <a:pt x="109600" y="6839"/>
                    <a:pt x="109331" y="6780"/>
                    <a:pt x="109186" y="6780"/>
                  </a:cubicBezTo>
                  <a:cubicBezTo>
                    <a:pt x="109163" y="6780"/>
                    <a:pt x="109144" y="6781"/>
                    <a:pt x="109128" y="6784"/>
                  </a:cubicBezTo>
                  <a:cubicBezTo>
                    <a:pt x="108922" y="6825"/>
                    <a:pt x="108859" y="6927"/>
                    <a:pt x="108880" y="7175"/>
                  </a:cubicBezTo>
                  <a:cubicBezTo>
                    <a:pt x="108880" y="7238"/>
                    <a:pt x="108818" y="7320"/>
                    <a:pt x="108674" y="7402"/>
                  </a:cubicBezTo>
                  <a:lnTo>
                    <a:pt x="108427" y="7526"/>
                  </a:lnTo>
                  <a:lnTo>
                    <a:pt x="108180" y="7650"/>
                  </a:lnTo>
                  <a:cubicBezTo>
                    <a:pt x="108097" y="7711"/>
                    <a:pt x="108034" y="7774"/>
                    <a:pt x="107973" y="7835"/>
                  </a:cubicBezTo>
                  <a:cubicBezTo>
                    <a:pt x="107911" y="7917"/>
                    <a:pt x="107869" y="7980"/>
                    <a:pt x="107787" y="8021"/>
                  </a:cubicBezTo>
                  <a:lnTo>
                    <a:pt x="107767" y="8041"/>
                  </a:lnTo>
                  <a:cubicBezTo>
                    <a:pt x="107704" y="8062"/>
                    <a:pt x="107643" y="8082"/>
                    <a:pt x="107561" y="8082"/>
                  </a:cubicBezTo>
                  <a:cubicBezTo>
                    <a:pt x="107526" y="8080"/>
                    <a:pt x="107491" y="8080"/>
                    <a:pt x="107456" y="8080"/>
                  </a:cubicBezTo>
                  <a:cubicBezTo>
                    <a:pt x="107067" y="8080"/>
                    <a:pt x="106635" y="8175"/>
                    <a:pt x="106426" y="8288"/>
                  </a:cubicBezTo>
                  <a:cubicBezTo>
                    <a:pt x="106344" y="8329"/>
                    <a:pt x="106200" y="8351"/>
                    <a:pt x="106035" y="8351"/>
                  </a:cubicBezTo>
                  <a:cubicBezTo>
                    <a:pt x="105808" y="8351"/>
                    <a:pt x="105541" y="8371"/>
                    <a:pt x="105334" y="8475"/>
                  </a:cubicBezTo>
                  <a:cubicBezTo>
                    <a:pt x="105211" y="8536"/>
                    <a:pt x="105004" y="8639"/>
                    <a:pt x="104736" y="8763"/>
                  </a:cubicBezTo>
                  <a:cubicBezTo>
                    <a:pt x="104365" y="8928"/>
                    <a:pt x="103932" y="9134"/>
                    <a:pt x="103685" y="9278"/>
                  </a:cubicBezTo>
                  <a:cubicBezTo>
                    <a:pt x="103520" y="9382"/>
                    <a:pt x="103499" y="9402"/>
                    <a:pt x="103499" y="9423"/>
                  </a:cubicBezTo>
                  <a:cubicBezTo>
                    <a:pt x="103499" y="9464"/>
                    <a:pt x="103479" y="9464"/>
                    <a:pt x="103438" y="9505"/>
                  </a:cubicBezTo>
                  <a:cubicBezTo>
                    <a:pt x="103355" y="9547"/>
                    <a:pt x="103190" y="9588"/>
                    <a:pt x="103045" y="9629"/>
                  </a:cubicBezTo>
                  <a:cubicBezTo>
                    <a:pt x="102902" y="9649"/>
                    <a:pt x="102798" y="9690"/>
                    <a:pt x="102737" y="9712"/>
                  </a:cubicBezTo>
                  <a:cubicBezTo>
                    <a:pt x="102674" y="9753"/>
                    <a:pt x="102591" y="9794"/>
                    <a:pt x="102489" y="9814"/>
                  </a:cubicBezTo>
                  <a:cubicBezTo>
                    <a:pt x="102365" y="9877"/>
                    <a:pt x="102242" y="9918"/>
                    <a:pt x="102201" y="9959"/>
                  </a:cubicBezTo>
                  <a:cubicBezTo>
                    <a:pt x="102097" y="10083"/>
                    <a:pt x="101973" y="10185"/>
                    <a:pt x="101871" y="10267"/>
                  </a:cubicBezTo>
                  <a:cubicBezTo>
                    <a:pt x="101747" y="10330"/>
                    <a:pt x="101665" y="10350"/>
                    <a:pt x="101561" y="10350"/>
                  </a:cubicBezTo>
                  <a:cubicBezTo>
                    <a:pt x="101417" y="10350"/>
                    <a:pt x="101252" y="10413"/>
                    <a:pt x="101107" y="10495"/>
                  </a:cubicBezTo>
                  <a:cubicBezTo>
                    <a:pt x="100964" y="10578"/>
                    <a:pt x="100840" y="10701"/>
                    <a:pt x="100942" y="10762"/>
                  </a:cubicBezTo>
                  <a:cubicBezTo>
                    <a:pt x="100983" y="10803"/>
                    <a:pt x="101025" y="10845"/>
                    <a:pt x="100964" y="10886"/>
                  </a:cubicBezTo>
                  <a:cubicBezTo>
                    <a:pt x="100942" y="10907"/>
                    <a:pt x="100881" y="10907"/>
                    <a:pt x="100818" y="10907"/>
                  </a:cubicBezTo>
                  <a:cubicBezTo>
                    <a:pt x="100777" y="10907"/>
                    <a:pt x="100736" y="10927"/>
                    <a:pt x="100716" y="10927"/>
                  </a:cubicBezTo>
                  <a:cubicBezTo>
                    <a:pt x="100675" y="10968"/>
                    <a:pt x="100675" y="10990"/>
                    <a:pt x="100695" y="11010"/>
                  </a:cubicBezTo>
                  <a:cubicBezTo>
                    <a:pt x="100695" y="11031"/>
                    <a:pt x="100757" y="11072"/>
                    <a:pt x="100922" y="11072"/>
                  </a:cubicBezTo>
                  <a:lnTo>
                    <a:pt x="101046" y="11072"/>
                  </a:lnTo>
                  <a:cubicBezTo>
                    <a:pt x="101170" y="11072"/>
                    <a:pt x="101293" y="11072"/>
                    <a:pt x="101335" y="11114"/>
                  </a:cubicBezTo>
                  <a:cubicBezTo>
                    <a:pt x="101376" y="11133"/>
                    <a:pt x="101396" y="11175"/>
                    <a:pt x="101376" y="11237"/>
                  </a:cubicBezTo>
                  <a:cubicBezTo>
                    <a:pt x="101354" y="11340"/>
                    <a:pt x="101417" y="11443"/>
                    <a:pt x="101541" y="11504"/>
                  </a:cubicBezTo>
                  <a:cubicBezTo>
                    <a:pt x="101644" y="11573"/>
                    <a:pt x="101789" y="11613"/>
                    <a:pt x="101954" y="11613"/>
                  </a:cubicBezTo>
                  <a:cubicBezTo>
                    <a:pt x="101987" y="11613"/>
                    <a:pt x="102021" y="11612"/>
                    <a:pt x="102055" y="11608"/>
                  </a:cubicBezTo>
                  <a:cubicBezTo>
                    <a:pt x="102179" y="11608"/>
                    <a:pt x="102283" y="11587"/>
                    <a:pt x="102385" y="11567"/>
                  </a:cubicBezTo>
                  <a:cubicBezTo>
                    <a:pt x="102460" y="11549"/>
                    <a:pt x="102517" y="11538"/>
                    <a:pt x="102564" y="11538"/>
                  </a:cubicBezTo>
                  <a:cubicBezTo>
                    <a:pt x="102621" y="11538"/>
                    <a:pt x="102661" y="11553"/>
                    <a:pt x="102695" y="11587"/>
                  </a:cubicBezTo>
                  <a:cubicBezTo>
                    <a:pt x="102798" y="11650"/>
                    <a:pt x="102715" y="11773"/>
                    <a:pt x="102633" y="11815"/>
                  </a:cubicBezTo>
                  <a:cubicBezTo>
                    <a:pt x="102591" y="11834"/>
                    <a:pt x="102550" y="11856"/>
                    <a:pt x="102530" y="11856"/>
                  </a:cubicBezTo>
                  <a:cubicBezTo>
                    <a:pt x="102489" y="11856"/>
                    <a:pt x="102448" y="11856"/>
                    <a:pt x="102427" y="11876"/>
                  </a:cubicBezTo>
                  <a:cubicBezTo>
                    <a:pt x="102344" y="11917"/>
                    <a:pt x="102385" y="12040"/>
                    <a:pt x="102468" y="12082"/>
                  </a:cubicBezTo>
                  <a:cubicBezTo>
                    <a:pt x="102489" y="12103"/>
                    <a:pt x="102509" y="12186"/>
                    <a:pt x="102468" y="12288"/>
                  </a:cubicBezTo>
                  <a:cubicBezTo>
                    <a:pt x="102448" y="12351"/>
                    <a:pt x="102365" y="12474"/>
                    <a:pt x="102201" y="12577"/>
                  </a:cubicBezTo>
                  <a:lnTo>
                    <a:pt x="102077" y="12639"/>
                  </a:lnTo>
                  <a:cubicBezTo>
                    <a:pt x="101994" y="12659"/>
                    <a:pt x="101932" y="12700"/>
                    <a:pt x="101871" y="12722"/>
                  </a:cubicBezTo>
                  <a:cubicBezTo>
                    <a:pt x="101684" y="12845"/>
                    <a:pt x="101602" y="12969"/>
                    <a:pt x="101519" y="13071"/>
                  </a:cubicBezTo>
                  <a:cubicBezTo>
                    <a:pt x="101478" y="13113"/>
                    <a:pt x="101437" y="13175"/>
                    <a:pt x="101396" y="13236"/>
                  </a:cubicBezTo>
                  <a:cubicBezTo>
                    <a:pt x="101231" y="13381"/>
                    <a:pt x="101170" y="13484"/>
                    <a:pt x="101354" y="13566"/>
                  </a:cubicBezTo>
                  <a:cubicBezTo>
                    <a:pt x="101417" y="13607"/>
                    <a:pt x="101458" y="13649"/>
                    <a:pt x="101458" y="13690"/>
                  </a:cubicBezTo>
                  <a:cubicBezTo>
                    <a:pt x="101478" y="13794"/>
                    <a:pt x="101376" y="13917"/>
                    <a:pt x="101231" y="14000"/>
                  </a:cubicBezTo>
                  <a:cubicBezTo>
                    <a:pt x="100983" y="14143"/>
                    <a:pt x="100695" y="14412"/>
                    <a:pt x="100675" y="14679"/>
                  </a:cubicBezTo>
                  <a:cubicBezTo>
                    <a:pt x="100675" y="14803"/>
                    <a:pt x="100592" y="14907"/>
                    <a:pt x="100469" y="14968"/>
                  </a:cubicBezTo>
                  <a:cubicBezTo>
                    <a:pt x="100348" y="15037"/>
                    <a:pt x="100213" y="15077"/>
                    <a:pt x="100076" y="15077"/>
                  </a:cubicBezTo>
                  <a:cubicBezTo>
                    <a:pt x="100049" y="15077"/>
                    <a:pt x="100021" y="15075"/>
                    <a:pt x="99994" y="15072"/>
                  </a:cubicBezTo>
                  <a:cubicBezTo>
                    <a:pt x="99809" y="15051"/>
                    <a:pt x="99726" y="14968"/>
                    <a:pt x="99644" y="14866"/>
                  </a:cubicBezTo>
                  <a:cubicBezTo>
                    <a:pt x="99603" y="14803"/>
                    <a:pt x="99562" y="14742"/>
                    <a:pt x="99479" y="14701"/>
                  </a:cubicBezTo>
                  <a:cubicBezTo>
                    <a:pt x="99418" y="14668"/>
                    <a:pt x="99310" y="14652"/>
                    <a:pt x="99176" y="14652"/>
                  </a:cubicBezTo>
                  <a:cubicBezTo>
                    <a:pt x="98809" y="14652"/>
                    <a:pt x="98250" y="14767"/>
                    <a:pt x="97932" y="14948"/>
                  </a:cubicBezTo>
                  <a:cubicBezTo>
                    <a:pt x="97912" y="14968"/>
                    <a:pt x="97891" y="14968"/>
                    <a:pt x="97871" y="14990"/>
                  </a:cubicBezTo>
                  <a:cubicBezTo>
                    <a:pt x="97643" y="15133"/>
                    <a:pt x="97665" y="15237"/>
                    <a:pt x="97665" y="15319"/>
                  </a:cubicBezTo>
                  <a:cubicBezTo>
                    <a:pt x="97685" y="15402"/>
                    <a:pt x="97685" y="15484"/>
                    <a:pt x="97541" y="15608"/>
                  </a:cubicBezTo>
                  <a:cubicBezTo>
                    <a:pt x="97478" y="15649"/>
                    <a:pt x="97417" y="15691"/>
                    <a:pt x="97376" y="15732"/>
                  </a:cubicBezTo>
                  <a:cubicBezTo>
                    <a:pt x="97129" y="15917"/>
                    <a:pt x="97025" y="15999"/>
                    <a:pt x="97066" y="16081"/>
                  </a:cubicBezTo>
                  <a:lnTo>
                    <a:pt x="97088" y="16081"/>
                  </a:lnTo>
                  <a:cubicBezTo>
                    <a:pt x="97088" y="16123"/>
                    <a:pt x="97005" y="16246"/>
                    <a:pt x="96551" y="16576"/>
                  </a:cubicBezTo>
                  <a:cubicBezTo>
                    <a:pt x="96241" y="16782"/>
                    <a:pt x="96098" y="16989"/>
                    <a:pt x="95994" y="17154"/>
                  </a:cubicBezTo>
                  <a:lnTo>
                    <a:pt x="95953" y="17195"/>
                  </a:lnTo>
                  <a:cubicBezTo>
                    <a:pt x="95892" y="17277"/>
                    <a:pt x="95829" y="17340"/>
                    <a:pt x="95747" y="17381"/>
                  </a:cubicBezTo>
                  <a:cubicBezTo>
                    <a:pt x="95675" y="17417"/>
                    <a:pt x="95573" y="17467"/>
                    <a:pt x="95466" y="17467"/>
                  </a:cubicBezTo>
                  <a:cubicBezTo>
                    <a:pt x="95450" y="17467"/>
                    <a:pt x="95433" y="17466"/>
                    <a:pt x="95417" y="17464"/>
                  </a:cubicBezTo>
                  <a:cubicBezTo>
                    <a:pt x="95406" y="17462"/>
                    <a:pt x="95394" y="17462"/>
                    <a:pt x="95381" y="17462"/>
                  </a:cubicBezTo>
                  <a:cubicBezTo>
                    <a:pt x="95174" y="17462"/>
                    <a:pt x="94721" y="17617"/>
                    <a:pt x="94468" y="17772"/>
                  </a:cubicBezTo>
                  <a:cubicBezTo>
                    <a:pt x="94345" y="17835"/>
                    <a:pt x="94284" y="17896"/>
                    <a:pt x="94262" y="17937"/>
                  </a:cubicBezTo>
                  <a:cubicBezTo>
                    <a:pt x="94180" y="18082"/>
                    <a:pt x="94119" y="18184"/>
                    <a:pt x="93973" y="18267"/>
                  </a:cubicBezTo>
                  <a:cubicBezTo>
                    <a:pt x="93932" y="18288"/>
                    <a:pt x="93871" y="18308"/>
                    <a:pt x="93830" y="18330"/>
                  </a:cubicBezTo>
                  <a:cubicBezTo>
                    <a:pt x="93767" y="18349"/>
                    <a:pt x="93726" y="18371"/>
                    <a:pt x="93685" y="18391"/>
                  </a:cubicBezTo>
                  <a:cubicBezTo>
                    <a:pt x="93602" y="18432"/>
                    <a:pt x="93541" y="18494"/>
                    <a:pt x="93500" y="18536"/>
                  </a:cubicBezTo>
                  <a:cubicBezTo>
                    <a:pt x="93437" y="18577"/>
                    <a:pt x="93396" y="18618"/>
                    <a:pt x="93376" y="18618"/>
                  </a:cubicBezTo>
                  <a:lnTo>
                    <a:pt x="93253" y="18618"/>
                  </a:lnTo>
                  <a:cubicBezTo>
                    <a:pt x="93005" y="18577"/>
                    <a:pt x="92365" y="18473"/>
                    <a:pt x="92077" y="18349"/>
                  </a:cubicBezTo>
                  <a:cubicBezTo>
                    <a:pt x="92016" y="18330"/>
                    <a:pt x="91933" y="18308"/>
                    <a:pt x="91810" y="18288"/>
                  </a:cubicBezTo>
                  <a:lnTo>
                    <a:pt x="91788" y="18267"/>
                  </a:lnTo>
                  <a:lnTo>
                    <a:pt x="91747" y="18267"/>
                  </a:lnTo>
                  <a:cubicBezTo>
                    <a:pt x="91603" y="18247"/>
                    <a:pt x="91458" y="18206"/>
                    <a:pt x="91315" y="18184"/>
                  </a:cubicBezTo>
                  <a:cubicBezTo>
                    <a:pt x="91067" y="18143"/>
                    <a:pt x="90840" y="18123"/>
                    <a:pt x="90757" y="18082"/>
                  </a:cubicBezTo>
                  <a:cubicBezTo>
                    <a:pt x="90757" y="18061"/>
                    <a:pt x="90737" y="18061"/>
                    <a:pt x="90716" y="18061"/>
                  </a:cubicBezTo>
                  <a:lnTo>
                    <a:pt x="90696" y="18041"/>
                  </a:lnTo>
                  <a:lnTo>
                    <a:pt x="90675" y="18041"/>
                  </a:lnTo>
                  <a:cubicBezTo>
                    <a:pt x="90614" y="18019"/>
                    <a:pt x="90572" y="18000"/>
                    <a:pt x="90510" y="17978"/>
                  </a:cubicBezTo>
                  <a:cubicBezTo>
                    <a:pt x="90408" y="17958"/>
                    <a:pt x="90345" y="17937"/>
                    <a:pt x="90325" y="17876"/>
                  </a:cubicBezTo>
                  <a:cubicBezTo>
                    <a:pt x="90325" y="17813"/>
                    <a:pt x="90221" y="17772"/>
                    <a:pt x="90119" y="17752"/>
                  </a:cubicBezTo>
                  <a:cubicBezTo>
                    <a:pt x="90119" y="17752"/>
                    <a:pt x="90097" y="17731"/>
                    <a:pt x="90078" y="17731"/>
                  </a:cubicBezTo>
                  <a:cubicBezTo>
                    <a:pt x="90015" y="17711"/>
                    <a:pt x="89954" y="17690"/>
                    <a:pt x="89954" y="17648"/>
                  </a:cubicBezTo>
                  <a:cubicBezTo>
                    <a:pt x="89933" y="17587"/>
                    <a:pt x="89768" y="17566"/>
                    <a:pt x="89624" y="17546"/>
                  </a:cubicBezTo>
                  <a:cubicBezTo>
                    <a:pt x="89561" y="17546"/>
                    <a:pt x="89479" y="17525"/>
                    <a:pt x="89459" y="17525"/>
                  </a:cubicBezTo>
                  <a:lnTo>
                    <a:pt x="89459" y="17505"/>
                  </a:lnTo>
                  <a:cubicBezTo>
                    <a:pt x="89459" y="17505"/>
                    <a:pt x="89479" y="17483"/>
                    <a:pt x="89500" y="17483"/>
                  </a:cubicBezTo>
                  <a:cubicBezTo>
                    <a:pt x="89561" y="17442"/>
                    <a:pt x="89748" y="17401"/>
                    <a:pt x="89891" y="17381"/>
                  </a:cubicBezTo>
                  <a:cubicBezTo>
                    <a:pt x="89913" y="17381"/>
                    <a:pt x="89954" y="17360"/>
                    <a:pt x="89974" y="17340"/>
                  </a:cubicBezTo>
                  <a:cubicBezTo>
                    <a:pt x="90036" y="17318"/>
                    <a:pt x="90056" y="17257"/>
                    <a:pt x="90078" y="17216"/>
                  </a:cubicBezTo>
                  <a:cubicBezTo>
                    <a:pt x="90097" y="17175"/>
                    <a:pt x="90119" y="17134"/>
                    <a:pt x="90160" y="17112"/>
                  </a:cubicBezTo>
                  <a:lnTo>
                    <a:pt x="90325" y="17112"/>
                  </a:lnTo>
                  <a:cubicBezTo>
                    <a:pt x="90510" y="17093"/>
                    <a:pt x="90757" y="17093"/>
                    <a:pt x="90861" y="17030"/>
                  </a:cubicBezTo>
                  <a:cubicBezTo>
                    <a:pt x="90922" y="16989"/>
                    <a:pt x="91026" y="16969"/>
                    <a:pt x="91128" y="16928"/>
                  </a:cubicBezTo>
                  <a:cubicBezTo>
                    <a:pt x="91252" y="16886"/>
                    <a:pt x="91397" y="16845"/>
                    <a:pt x="91438" y="16804"/>
                  </a:cubicBezTo>
                  <a:cubicBezTo>
                    <a:pt x="91458" y="16763"/>
                    <a:pt x="91480" y="16700"/>
                    <a:pt x="91480" y="16617"/>
                  </a:cubicBezTo>
                  <a:cubicBezTo>
                    <a:pt x="91521" y="16494"/>
                    <a:pt x="91562" y="16309"/>
                    <a:pt x="91686" y="16227"/>
                  </a:cubicBezTo>
                  <a:cubicBezTo>
                    <a:pt x="91727" y="16205"/>
                    <a:pt x="91747" y="16185"/>
                    <a:pt x="91788" y="16164"/>
                  </a:cubicBezTo>
                  <a:cubicBezTo>
                    <a:pt x="91912" y="16092"/>
                    <a:pt x="92000" y="16072"/>
                    <a:pt x="92062" y="16072"/>
                  </a:cubicBezTo>
                  <a:cubicBezTo>
                    <a:pt x="92124" y="16072"/>
                    <a:pt x="92160" y="16092"/>
                    <a:pt x="92181" y="16103"/>
                  </a:cubicBezTo>
                  <a:cubicBezTo>
                    <a:pt x="92212" y="16124"/>
                    <a:pt x="92257" y="16133"/>
                    <a:pt x="92309" y="16133"/>
                  </a:cubicBezTo>
                  <a:cubicBezTo>
                    <a:pt x="92461" y="16133"/>
                    <a:pt x="92676" y="16056"/>
                    <a:pt x="92799" y="15979"/>
                  </a:cubicBezTo>
                  <a:cubicBezTo>
                    <a:pt x="92901" y="15917"/>
                    <a:pt x="92964" y="15855"/>
                    <a:pt x="92943" y="15814"/>
                  </a:cubicBezTo>
                  <a:cubicBezTo>
                    <a:pt x="92923" y="15773"/>
                    <a:pt x="92901" y="15752"/>
                    <a:pt x="92901" y="15710"/>
                  </a:cubicBezTo>
                  <a:cubicBezTo>
                    <a:pt x="92840" y="15628"/>
                    <a:pt x="92799" y="15526"/>
                    <a:pt x="92923" y="15504"/>
                  </a:cubicBezTo>
                  <a:cubicBezTo>
                    <a:pt x="93108" y="15422"/>
                    <a:pt x="93190" y="15339"/>
                    <a:pt x="93088" y="15298"/>
                  </a:cubicBezTo>
                  <a:cubicBezTo>
                    <a:pt x="93066" y="15278"/>
                    <a:pt x="93108" y="15216"/>
                    <a:pt x="93149" y="15155"/>
                  </a:cubicBezTo>
                  <a:cubicBezTo>
                    <a:pt x="93211" y="15092"/>
                    <a:pt x="93253" y="15051"/>
                    <a:pt x="93211" y="15009"/>
                  </a:cubicBezTo>
                  <a:cubicBezTo>
                    <a:pt x="93190" y="15009"/>
                    <a:pt x="93211" y="14927"/>
                    <a:pt x="93231" y="14886"/>
                  </a:cubicBezTo>
                  <a:cubicBezTo>
                    <a:pt x="93273" y="14803"/>
                    <a:pt x="93273" y="14742"/>
                    <a:pt x="93231" y="14742"/>
                  </a:cubicBezTo>
                  <a:cubicBezTo>
                    <a:pt x="93221" y="14731"/>
                    <a:pt x="93211" y="14726"/>
                    <a:pt x="93198" y="14726"/>
                  </a:cubicBezTo>
                  <a:cubicBezTo>
                    <a:pt x="93185" y="14726"/>
                    <a:pt x="93169" y="14731"/>
                    <a:pt x="93149" y="14742"/>
                  </a:cubicBezTo>
                  <a:cubicBezTo>
                    <a:pt x="93128" y="14752"/>
                    <a:pt x="93108" y="14757"/>
                    <a:pt x="93087" y="14757"/>
                  </a:cubicBezTo>
                  <a:cubicBezTo>
                    <a:pt x="93066" y="14757"/>
                    <a:pt x="93046" y="14752"/>
                    <a:pt x="93025" y="14742"/>
                  </a:cubicBezTo>
                  <a:cubicBezTo>
                    <a:pt x="92964" y="14721"/>
                    <a:pt x="92943" y="14660"/>
                    <a:pt x="92943" y="14618"/>
                  </a:cubicBezTo>
                  <a:cubicBezTo>
                    <a:pt x="92964" y="14556"/>
                    <a:pt x="92943" y="14515"/>
                    <a:pt x="92882" y="14454"/>
                  </a:cubicBezTo>
                  <a:cubicBezTo>
                    <a:pt x="92799" y="14412"/>
                    <a:pt x="92717" y="14391"/>
                    <a:pt x="92613" y="14391"/>
                  </a:cubicBezTo>
                  <a:cubicBezTo>
                    <a:pt x="92552" y="14391"/>
                    <a:pt x="92511" y="14350"/>
                    <a:pt x="92469" y="14289"/>
                  </a:cubicBezTo>
                  <a:cubicBezTo>
                    <a:pt x="92428" y="14226"/>
                    <a:pt x="92387" y="14185"/>
                    <a:pt x="92324" y="14185"/>
                  </a:cubicBezTo>
                  <a:cubicBezTo>
                    <a:pt x="92304" y="14185"/>
                    <a:pt x="92283" y="14165"/>
                    <a:pt x="92263" y="14165"/>
                  </a:cubicBezTo>
                  <a:cubicBezTo>
                    <a:pt x="92263" y="14124"/>
                    <a:pt x="92283" y="14082"/>
                    <a:pt x="92387" y="14020"/>
                  </a:cubicBezTo>
                  <a:cubicBezTo>
                    <a:pt x="92469" y="14000"/>
                    <a:pt x="92469" y="13959"/>
                    <a:pt x="92428" y="13917"/>
                  </a:cubicBezTo>
                  <a:cubicBezTo>
                    <a:pt x="92383" y="13872"/>
                    <a:pt x="92242" y="13838"/>
                    <a:pt x="92097" y="13838"/>
                  </a:cubicBezTo>
                  <a:cubicBezTo>
                    <a:pt x="92041" y="13838"/>
                    <a:pt x="91985" y="13843"/>
                    <a:pt x="91933" y="13855"/>
                  </a:cubicBezTo>
                  <a:cubicBezTo>
                    <a:pt x="91829" y="13876"/>
                    <a:pt x="91706" y="13937"/>
                    <a:pt x="91541" y="14020"/>
                  </a:cubicBezTo>
                  <a:cubicBezTo>
                    <a:pt x="91521" y="14041"/>
                    <a:pt x="91480" y="14061"/>
                    <a:pt x="91438" y="14082"/>
                  </a:cubicBezTo>
                  <a:cubicBezTo>
                    <a:pt x="91252" y="14206"/>
                    <a:pt x="91046" y="14330"/>
                    <a:pt x="90881" y="14371"/>
                  </a:cubicBezTo>
                  <a:cubicBezTo>
                    <a:pt x="90821" y="14383"/>
                    <a:pt x="90767" y="14388"/>
                    <a:pt x="90719" y="14388"/>
                  </a:cubicBezTo>
                  <a:cubicBezTo>
                    <a:pt x="90604" y="14388"/>
                    <a:pt x="90521" y="14359"/>
                    <a:pt x="90449" y="14330"/>
                  </a:cubicBezTo>
                  <a:cubicBezTo>
                    <a:pt x="90408" y="14308"/>
                    <a:pt x="90345" y="14289"/>
                    <a:pt x="90304" y="14289"/>
                  </a:cubicBezTo>
                  <a:cubicBezTo>
                    <a:pt x="90284" y="14289"/>
                    <a:pt x="90262" y="14308"/>
                    <a:pt x="90221" y="14330"/>
                  </a:cubicBezTo>
                  <a:cubicBezTo>
                    <a:pt x="90180" y="14350"/>
                    <a:pt x="90097" y="14391"/>
                    <a:pt x="90036" y="14454"/>
                  </a:cubicBezTo>
                  <a:cubicBezTo>
                    <a:pt x="89933" y="14515"/>
                    <a:pt x="89809" y="14597"/>
                    <a:pt x="89685" y="14679"/>
                  </a:cubicBezTo>
                  <a:cubicBezTo>
                    <a:pt x="89500" y="14783"/>
                    <a:pt x="89355" y="14844"/>
                    <a:pt x="89232" y="14844"/>
                  </a:cubicBezTo>
                  <a:cubicBezTo>
                    <a:pt x="89149" y="14844"/>
                    <a:pt x="88263" y="14886"/>
                    <a:pt x="87582" y="15278"/>
                  </a:cubicBezTo>
                  <a:lnTo>
                    <a:pt x="87397" y="15402"/>
                  </a:lnTo>
                  <a:cubicBezTo>
                    <a:pt x="87046" y="15669"/>
                    <a:pt x="87005" y="15752"/>
                    <a:pt x="86985" y="15814"/>
                  </a:cubicBezTo>
                  <a:cubicBezTo>
                    <a:pt x="86964" y="15855"/>
                    <a:pt x="86964" y="15875"/>
                    <a:pt x="86881" y="15917"/>
                  </a:cubicBezTo>
                  <a:cubicBezTo>
                    <a:pt x="86779" y="15979"/>
                    <a:pt x="86779" y="16040"/>
                    <a:pt x="86779" y="16103"/>
                  </a:cubicBezTo>
                  <a:cubicBezTo>
                    <a:pt x="86779" y="16144"/>
                    <a:pt x="86779" y="16205"/>
                    <a:pt x="86675" y="16246"/>
                  </a:cubicBezTo>
                  <a:cubicBezTo>
                    <a:pt x="86551" y="16309"/>
                    <a:pt x="86532" y="16370"/>
                    <a:pt x="86490" y="16453"/>
                  </a:cubicBezTo>
                  <a:cubicBezTo>
                    <a:pt x="86469" y="16515"/>
                    <a:pt x="86428" y="16598"/>
                    <a:pt x="86304" y="16659"/>
                  </a:cubicBezTo>
                  <a:cubicBezTo>
                    <a:pt x="86202" y="16721"/>
                    <a:pt x="86078" y="16782"/>
                    <a:pt x="85974" y="16845"/>
                  </a:cubicBezTo>
                  <a:cubicBezTo>
                    <a:pt x="85850" y="16886"/>
                    <a:pt x="85727" y="16947"/>
                    <a:pt x="85644" y="17010"/>
                  </a:cubicBezTo>
                  <a:cubicBezTo>
                    <a:pt x="85562" y="17051"/>
                    <a:pt x="85501" y="17093"/>
                    <a:pt x="85459" y="17134"/>
                  </a:cubicBezTo>
                  <a:cubicBezTo>
                    <a:pt x="85459" y="17134"/>
                    <a:pt x="85438" y="17154"/>
                    <a:pt x="85397" y="17175"/>
                  </a:cubicBezTo>
                  <a:cubicBezTo>
                    <a:pt x="85191" y="17299"/>
                    <a:pt x="84696" y="17442"/>
                    <a:pt x="84366" y="17442"/>
                  </a:cubicBezTo>
                  <a:cubicBezTo>
                    <a:pt x="84242" y="17442"/>
                    <a:pt x="84160" y="17442"/>
                    <a:pt x="84099" y="17422"/>
                  </a:cubicBezTo>
                  <a:cubicBezTo>
                    <a:pt x="83934" y="17360"/>
                    <a:pt x="83934" y="17318"/>
                    <a:pt x="83954" y="17277"/>
                  </a:cubicBezTo>
                  <a:cubicBezTo>
                    <a:pt x="83954" y="17216"/>
                    <a:pt x="83954" y="17154"/>
                    <a:pt x="83810" y="17051"/>
                  </a:cubicBezTo>
                  <a:cubicBezTo>
                    <a:pt x="83686" y="16928"/>
                    <a:pt x="83810" y="16804"/>
                    <a:pt x="83934" y="16680"/>
                  </a:cubicBezTo>
                  <a:cubicBezTo>
                    <a:pt x="84016" y="16598"/>
                    <a:pt x="84099" y="16515"/>
                    <a:pt x="84140" y="16433"/>
                  </a:cubicBezTo>
                  <a:lnTo>
                    <a:pt x="84160" y="16392"/>
                  </a:lnTo>
                  <a:lnTo>
                    <a:pt x="84140" y="16392"/>
                  </a:lnTo>
                  <a:cubicBezTo>
                    <a:pt x="84160" y="16350"/>
                    <a:pt x="84160" y="16329"/>
                    <a:pt x="84160" y="16288"/>
                  </a:cubicBezTo>
                  <a:cubicBezTo>
                    <a:pt x="84140" y="15917"/>
                    <a:pt x="84222" y="15628"/>
                    <a:pt x="84407" y="15443"/>
                  </a:cubicBezTo>
                  <a:cubicBezTo>
                    <a:pt x="84552" y="15298"/>
                    <a:pt x="84511" y="15196"/>
                    <a:pt x="84470" y="15133"/>
                  </a:cubicBezTo>
                  <a:cubicBezTo>
                    <a:pt x="84470" y="15113"/>
                    <a:pt x="84448" y="15072"/>
                    <a:pt x="84470" y="15072"/>
                  </a:cubicBezTo>
                  <a:cubicBezTo>
                    <a:pt x="84511" y="15051"/>
                    <a:pt x="84490" y="15009"/>
                    <a:pt x="84470" y="15009"/>
                  </a:cubicBezTo>
                  <a:cubicBezTo>
                    <a:pt x="84447" y="15002"/>
                    <a:pt x="84419" y="14998"/>
                    <a:pt x="84387" y="14998"/>
                  </a:cubicBezTo>
                  <a:cubicBezTo>
                    <a:pt x="84330" y="14998"/>
                    <a:pt x="84260" y="15012"/>
                    <a:pt x="84181" y="15051"/>
                  </a:cubicBezTo>
                  <a:cubicBezTo>
                    <a:pt x="84077" y="15113"/>
                    <a:pt x="83995" y="15155"/>
                    <a:pt x="83912" y="15155"/>
                  </a:cubicBezTo>
                  <a:cubicBezTo>
                    <a:pt x="83871" y="15155"/>
                    <a:pt x="83830" y="15133"/>
                    <a:pt x="83789" y="15092"/>
                  </a:cubicBezTo>
                  <a:cubicBezTo>
                    <a:pt x="83742" y="15055"/>
                    <a:pt x="83683" y="15043"/>
                    <a:pt x="83621" y="15043"/>
                  </a:cubicBezTo>
                  <a:cubicBezTo>
                    <a:pt x="83546" y="15043"/>
                    <a:pt x="83466" y="15060"/>
                    <a:pt x="83398" y="15072"/>
                  </a:cubicBezTo>
                  <a:cubicBezTo>
                    <a:pt x="83354" y="15086"/>
                    <a:pt x="83310" y="15101"/>
                    <a:pt x="83274" y="15101"/>
                  </a:cubicBezTo>
                  <a:cubicBezTo>
                    <a:pt x="83259" y="15101"/>
                    <a:pt x="83245" y="15098"/>
                    <a:pt x="83233" y="15092"/>
                  </a:cubicBezTo>
                  <a:cubicBezTo>
                    <a:pt x="83211" y="15072"/>
                    <a:pt x="83211" y="15009"/>
                    <a:pt x="83233" y="14968"/>
                  </a:cubicBezTo>
                  <a:cubicBezTo>
                    <a:pt x="83233" y="14907"/>
                    <a:pt x="83233" y="14844"/>
                    <a:pt x="83192" y="14844"/>
                  </a:cubicBezTo>
                  <a:cubicBezTo>
                    <a:pt x="83192" y="14835"/>
                    <a:pt x="83181" y="14830"/>
                    <a:pt x="83168" y="14830"/>
                  </a:cubicBezTo>
                  <a:cubicBezTo>
                    <a:pt x="83155" y="14830"/>
                    <a:pt x="83140" y="14835"/>
                    <a:pt x="83129" y="14844"/>
                  </a:cubicBezTo>
                  <a:cubicBezTo>
                    <a:pt x="82885" y="14902"/>
                    <a:pt x="82398" y="14992"/>
                    <a:pt x="82285" y="14992"/>
                  </a:cubicBezTo>
                  <a:cubicBezTo>
                    <a:pt x="82274" y="14992"/>
                    <a:pt x="82267" y="14991"/>
                    <a:pt x="82263" y="14990"/>
                  </a:cubicBezTo>
                  <a:cubicBezTo>
                    <a:pt x="82263" y="14990"/>
                    <a:pt x="82263" y="14968"/>
                    <a:pt x="82345" y="14907"/>
                  </a:cubicBezTo>
                  <a:cubicBezTo>
                    <a:pt x="82428" y="14866"/>
                    <a:pt x="82573" y="14803"/>
                    <a:pt x="82738" y="14742"/>
                  </a:cubicBezTo>
                  <a:cubicBezTo>
                    <a:pt x="82923" y="14660"/>
                    <a:pt x="83088" y="14618"/>
                    <a:pt x="83211" y="14577"/>
                  </a:cubicBezTo>
                  <a:cubicBezTo>
                    <a:pt x="83500" y="14515"/>
                    <a:pt x="83728" y="14454"/>
                    <a:pt x="83975" y="14350"/>
                  </a:cubicBezTo>
                  <a:cubicBezTo>
                    <a:pt x="84164" y="14264"/>
                    <a:pt x="84629" y="14221"/>
                    <a:pt x="84812" y="14221"/>
                  </a:cubicBezTo>
                  <a:cubicBezTo>
                    <a:pt x="84847" y="14221"/>
                    <a:pt x="84872" y="14223"/>
                    <a:pt x="84882" y="14226"/>
                  </a:cubicBezTo>
                  <a:cubicBezTo>
                    <a:pt x="84943" y="14267"/>
                    <a:pt x="85253" y="14454"/>
                    <a:pt x="84882" y="14638"/>
                  </a:cubicBezTo>
                  <a:cubicBezTo>
                    <a:pt x="84613" y="14762"/>
                    <a:pt x="84448" y="14886"/>
                    <a:pt x="84490" y="14968"/>
                  </a:cubicBezTo>
                  <a:cubicBezTo>
                    <a:pt x="84490" y="14990"/>
                    <a:pt x="84511" y="14990"/>
                    <a:pt x="84552" y="15009"/>
                  </a:cubicBezTo>
                  <a:cubicBezTo>
                    <a:pt x="84635" y="15009"/>
                    <a:pt x="84717" y="14968"/>
                    <a:pt x="84819" y="14886"/>
                  </a:cubicBezTo>
                  <a:cubicBezTo>
                    <a:pt x="84861" y="14866"/>
                    <a:pt x="84882" y="14844"/>
                    <a:pt x="84923" y="14825"/>
                  </a:cubicBezTo>
                  <a:cubicBezTo>
                    <a:pt x="85006" y="14783"/>
                    <a:pt x="85149" y="14721"/>
                    <a:pt x="85273" y="14701"/>
                  </a:cubicBezTo>
                  <a:cubicBezTo>
                    <a:pt x="85438" y="14679"/>
                    <a:pt x="85542" y="14638"/>
                    <a:pt x="85624" y="14618"/>
                  </a:cubicBezTo>
                  <a:cubicBezTo>
                    <a:pt x="85707" y="14597"/>
                    <a:pt x="85789" y="14556"/>
                    <a:pt x="85913" y="14556"/>
                  </a:cubicBezTo>
                  <a:cubicBezTo>
                    <a:pt x="86078" y="14536"/>
                    <a:pt x="86243" y="14495"/>
                    <a:pt x="86325" y="14454"/>
                  </a:cubicBezTo>
                  <a:cubicBezTo>
                    <a:pt x="86386" y="14412"/>
                    <a:pt x="86386" y="14391"/>
                    <a:pt x="86386" y="14371"/>
                  </a:cubicBezTo>
                  <a:cubicBezTo>
                    <a:pt x="86386" y="14330"/>
                    <a:pt x="86304" y="14308"/>
                    <a:pt x="86221" y="14267"/>
                  </a:cubicBezTo>
                  <a:cubicBezTo>
                    <a:pt x="86119" y="14226"/>
                    <a:pt x="86037" y="14206"/>
                    <a:pt x="86057" y="14165"/>
                  </a:cubicBezTo>
                  <a:cubicBezTo>
                    <a:pt x="86078" y="14102"/>
                    <a:pt x="86139" y="14041"/>
                    <a:pt x="86180" y="13979"/>
                  </a:cubicBezTo>
                  <a:cubicBezTo>
                    <a:pt x="86284" y="13855"/>
                    <a:pt x="86345" y="13794"/>
                    <a:pt x="86304" y="13753"/>
                  </a:cubicBezTo>
                  <a:cubicBezTo>
                    <a:pt x="86294" y="13747"/>
                    <a:pt x="86279" y="13744"/>
                    <a:pt x="86260" y="13744"/>
                  </a:cubicBezTo>
                  <a:cubicBezTo>
                    <a:pt x="86202" y="13744"/>
                    <a:pt x="86098" y="13768"/>
                    <a:pt x="85913" y="13814"/>
                  </a:cubicBezTo>
                  <a:cubicBezTo>
                    <a:pt x="85761" y="13865"/>
                    <a:pt x="85515" y="13929"/>
                    <a:pt x="85406" y="13929"/>
                  </a:cubicBezTo>
                  <a:cubicBezTo>
                    <a:pt x="85381" y="13929"/>
                    <a:pt x="85363" y="13925"/>
                    <a:pt x="85356" y="13917"/>
                  </a:cubicBezTo>
                  <a:cubicBezTo>
                    <a:pt x="85314" y="13876"/>
                    <a:pt x="85479" y="13772"/>
                    <a:pt x="85542" y="13731"/>
                  </a:cubicBezTo>
                  <a:cubicBezTo>
                    <a:pt x="85583" y="13731"/>
                    <a:pt x="85603" y="13711"/>
                    <a:pt x="85644" y="13690"/>
                  </a:cubicBezTo>
                  <a:cubicBezTo>
                    <a:pt x="85789" y="13607"/>
                    <a:pt x="85954" y="13505"/>
                    <a:pt x="85995" y="13423"/>
                  </a:cubicBezTo>
                  <a:cubicBezTo>
                    <a:pt x="86015" y="13401"/>
                    <a:pt x="86015" y="13381"/>
                    <a:pt x="85995" y="13360"/>
                  </a:cubicBezTo>
                  <a:cubicBezTo>
                    <a:pt x="85954" y="13319"/>
                    <a:pt x="85872" y="13319"/>
                    <a:pt x="85809" y="13319"/>
                  </a:cubicBezTo>
                  <a:cubicBezTo>
                    <a:pt x="85768" y="13319"/>
                    <a:pt x="85707" y="13299"/>
                    <a:pt x="85707" y="13299"/>
                  </a:cubicBezTo>
                  <a:cubicBezTo>
                    <a:pt x="85685" y="13299"/>
                    <a:pt x="85685" y="13278"/>
                    <a:pt x="85748" y="13236"/>
                  </a:cubicBezTo>
                  <a:cubicBezTo>
                    <a:pt x="85768" y="13195"/>
                    <a:pt x="85809" y="13175"/>
                    <a:pt x="85850" y="13154"/>
                  </a:cubicBezTo>
                  <a:cubicBezTo>
                    <a:pt x="85954" y="13093"/>
                    <a:pt x="86037" y="13071"/>
                    <a:pt x="86139" y="13052"/>
                  </a:cubicBezTo>
                  <a:cubicBezTo>
                    <a:pt x="86180" y="13030"/>
                    <a:pt x="86243" y="13010"/>
                    <a:pt x="86325" y="12989"/>
                  </a:cubicBezTo>
                  <a:cubicBezTo>
                    <a:pt x="86368" y="12972"/>
                    <a:pt x="86415" y="12965"/>
                    <a:pt x="86465" y="12965"/>
                  </a:cubicBezTo>
                  <a:cubicBezTo>
                    <a:pt x="86535" y="12965"/>
                    <a:pt x="86612" y="12977"/>
                    <a:pt x="86696" y="12989"/>
                  </a:cubicBezTo>
                  <a:cubicBezTo>
                    <a:pt x="86812" y="13006"/>
                    <a:pt x="86941" y="13036"/>
                    <a:pt x="87073" y="13036"/>
                  </a:cubicBezTo>
                  <a:cubicBezTo>
                    <a:pt x="87105" y="13036"/>
                    <a:pt x="87137" y="13034"/>
                    <a:pt x="87170" y="13030"/>
                  </a:cubicBezTo>
                  <a:cubicBezTo>
                    <a:pt x="87211" y="13030"/>
                    <a:pt x="87274" y="13030"/>
                    <a:pt x="87315" y="13010"/>
                  </a:cubicBezTo>
                  <a:cubicBezTo>
                    <a:pt x="87373" y="13004"/>
                    <a:pt x="87416" y="12999"/>
                    <a:pt x="87454" y="12999"/>
                  </a:cubicBezTo>
                  <a:cubicBezTo>
                    <a:pt x="87538" y="12999"/>
                    <a:pt x="87592" y="13021"/>
                    <a:pt x="87706" y="13093"/>
                  </a:cubicBezTo>
                  <a:lnTo>
                    <a:pt x="87747" y="13134"/>
                  </a:lnTo>
                  <a:cubicBezTo>
                    <a:pt x="87834" y="13186"/>
                    <a:pt x="87910" y="13205"/>
                    <a:pt x="87980" y="13205"/>
                  </a:cubicBezTo>
                  <a:cubicBezTo>
                    <a:pt x="88075" y="13205"/>
                    <a:pt x="88159" y="13169"/>
                    <a:pt x="88242" y="13134"/>
                  </a:cubicBezTo>
                  <a:lnTo>
                    <a:pt x="88263" y="13113"/>
                  </a:lnTo>
                  <a:cubicBezTo>
                    <a:pt x="88294" y="13097"/>
                    <a:pt x="88335" y="13091"/>
                    <a:pt x="88381" y="13091"/>
                  </a:cubicBezTo>
                  <a:cubicBezTo>
                    <a:pt x="88521" y="13091"/>
                    <a:pt x="88711" y="13149"/>
                    <a:pt x="88819" y="13195"/>
                  </a:cubicBezTo>
                  <a:cubicBezTo>
                    <a:pt x="88860" y="13216"/>
                    <a:pt x="88882" y="13236"/>
                    <a:pt x="88923" y="13258"/>
                  </a:cubicBezTo>
                  <a:cubicBezTo>
                    <a:pt x="88964" y="13299"/>
                    <a:pt x="89006" y="13319"/>
                    <a:pt x="89047" y="13340"/>
                  </a:cubicBezTo>
                  <a:lnTo>
                    <a:pt x="89067" y="13340"/>
                  </a:lnTo>
                  <a:lnTo>
                    <a:pt x="89088" y="13360"/>
                  </a:lnTo>
                  <a:lnTo>
                    <a:pt x="89108" y="13360"/>
                  </a:lnTo>
                  <a:cubicBezTo>
                    <a:pt x="89171" y="13360"/>
                    <a:pt x="89232" y="13360"/>
                    <a:pt x="89294" y="13340"/>
                  </a:cubicBezTo>
                  <a:cubicBezTo>
                    <a:pt x="89324" y="13334"/>
                    <a:pt x="89360" y="13331"/>
                    <a:pt x="89400" y="13331"/>
                  </a:cubicBezTo>
                  <a:cubicBezTo>
                    <a:pt x="89494" y="13331"/>
                    <a:pt x="89610" y="13346"/>
                    <a:pt x="89726" y="13360"/>
                  </a:cubicBezTo>
                  <a:cubicBezTo>
                    <a:pt x="89799" y="13371"/>
                    <a:pt x="89866" y="13376"/>
                    <a:pt x="89923" y="13376"/>
                  </a:cubicBezTo>
                  <a:cubicBezTo>
                    <a:pt x="89980" y="13376"/>
                    <a:pt x="90026" y="13371"/>
                    <a:pt x="90056" y="13360"/>
                  </a:cubicBezTo>
                  <a:cubicBezTo>
                    <a:pt x="90078" y="13360"/>
                    <a:pt x="90119" y="13360"/>
                    <a:pt x="90119" y="13381"/>
                  </a:cubicBezTo>
                  <a:cubicBezTo>
                    <a:pt x="90221" y="13442"/>
                    <a:pt x="90304" y="13566"/>
                    <a:pt x="90262" y="13588"/>
                  </a:cubicBezTo>
                  <a:cubicBezTo>
                    <a:pt x="90243" y="13607"/>
                    <a:pt x="90262" y="13649"/>
                    <a:pt x="90284" y="13690"/>
                  </a:cubicBezTo>
                  <a:lnTo>
                    <a:pt x="90304" y="13711"/>
                  </a:lnTo>
                  <a:lnTo>
                    <a:pt x="90325" y="13731"/>
                  </a:lnTo>
                  <a:cubicBezTo>
                    <a:pt x="90386" y="13772"/>
                    <a:pt x="90449" y="13835"/>
                    <a:pt x="90427" y="13896"/>
                  </a:cubicBezTo>
                  <a:cubicBezTo>
                    <a:pt x="90427" y="13937"/>
                    <a:pt x="90386" y="14000"/>
                    <a:pt x="90366" y="14061"/>
                  </a:cubicBezTo>
                  <a:cubicBezTo>
                    <a:pt x="90325" y="14143"/>
                    <a:pt x="90284" y="14226"/>
                    <a:pt x="90325" y="14267"/>
                  </a:cubicBezTo>
                  <a:cubicBezTo>
                    <a:pt x="90325" y="14267"/>
                    <a:pt x="90366" y="14289"/>
                    <a:pt x="90386" y="14289"/>
                  </a:cubicBezTo>
                  <a:cubicBezTo>
                    <a:pt x="90490" y="14289"/>
                    <a:pt x="90572" y="14226"/>
                    <a:pt x="90675" y="14185"/>
                  </a:cubicBezTo>
                  <a:cubicBezTo>
                    <a:pt x="90696" y="14165"/>
                    <a:pt x="90737" y="14143"/>
                    <a:pt x="90757" y="14124"/>
                  </a:cubicBezTo>
                  <a:cubicBezTo>
                    <a:pt x="90798" y="14102"/>
                    <a:pt x="90820" y="14082"/>
                    <a:pt x="90861" y="14061"/>
                  </a:cubicBezTo>
                  <a:cubicBezTo>
                    <a:pt x="90922" y="14020"/>
                    <a:pt x="91005" y="13979"/>
                    <a:pt x="91087" y="13959"/>
                  </a:cubicBezTo>
                  <a:cubicBezTo>
                    <a:pt x="91170" y="13937"/>
                    <a:pt x="91273" y="13937"/>
                    <a:pt x="91376" y="13937"/>
                  </a:cubicBezTo>
                  <a:cubicBezTo>
                    <a:pt x="91521" y="13937"/>
                    <a:pt x="91664" y="13937"/>
                    <a:pt x="91788" y="13855"/>
                  </a:cubicBezTo>
                  <a:cubicBezTo>
                    <a:pt x="91892" y="13814"/>
                    <a:pt x="91912" y="13731"/>
                    <a:pt x="91933" y="13629"/>
                  </a:cubicBezTo>
                  <a:cubicBezTo>
                    <a:pt x="91953" y="13525"/>
                    <a:pt x="91994" y="13423"/>
                    <a:pt x="92098" y="13360"/>
                  </a:cubicBezTo>
                  <a:cubicBezTo>
                    <a:pt x="92222" y="13299"/>
                    <a:pt x="92346" y="13299"/>
                    <a:pt x="92448" y="13299"/>
                  </a:cubicBezTo>
                  <a:cubicBezTo>
                    <a:pt x="92511" y="13299"/>
                    <a:pt x="92572" y="13299"/>
                    <a:pt x="92593" y="13278"/>
                  </a:cubicBezTo>
                  <a:cubicBezTo>
                    <a:pt x="92613" y="13278"/>
                    <a:pt x="92613" y="13258"/>
                    <a:pt x="92613" y="13258"/>
                  </a:cubicBezTo>
                  <a:cubicBezTo>
                    <a:pt x="92634" y="13236"/>
                    <a:pt x="92634" y="13216"/>
                    <a:pt x="92613" y="13195"/>
                  </a:cubicBezTo>
                  <a:cubicBezTo>
                    <a:pt x="92613" y="13175"/>
                    <a:pt x="92613" y="13134"/>
                    <a:pt x="92675" y="13113"/>
                  </a:cubicBezTo>
                  <a:cubicBezTo>
                    <a:pt x="92695" y="13093"/>
                    <a:pt x="92736" y="13071"/>
                    <a:pt x="92799" y="13052"/>
                  </a:cubicBezTo>
                  <a:cubicBezTo>
                    <a:pt x="92822" y="13048"/>
                    <a:pt x="92842" y="13046"/>
                    <a:pt x="92861" y="13046"/>
                  </a:cubicBezTo>
                  <a:cubicBezTo>
                    <a:pt x="92945" y="13046"/>
                    <a:pt x="92995" y="13083"/>
                    <a:pt x="93047" y="13134"/>
                  </a:cubicBezTo>
                  <a:cubicBezTo>
                    <a:pt x="93078" y="13166"/>
                    <a:pt x="93110" y="13209"/>
                    <a:pt x="93169" y="13209"/>
                  </a:cubicBezTo>
                  <a:cubicBezTo>
                    <a:pt x="93187" y="13209"/>
                    <a:pt x="93207" y="13205"/>
                    <a:pt x="93231" y="13195"/>
                  </a:cubicBezTo>
                  <a:cubicBezTo>
                    <a:pt x="93314" y="13175"/>
                    <a:pt x="93396" y="13154"/>
                    <a:pt x="93459" y="13113"/>
                  </a:cubicBezTo>
                  <a:cubicBezTo>
                    <a:pt x="93561" y="13071"/>
                    <a:pt x="93583" y="13010"/>
                    <a:pt x="93561" y="12948"/>
                  </a:cubicBezTo>
                  <a:cubicBezTo>
                    <a:pt x="93541" y="12906"/>
                    <a:pt x="93561" y="12887"/>
                    <a:pt x="93602" y="12865"/>
                  </a:cubicBezTo>
                  <a:cubicBezTo>
                    <a:pt x="93648" y="12835"/>
                    <a:pt x="93705" y="12816"/>
                    <a:pt x="93748" y="12816"/>
                  </a:cubicBezTo>
                  <a:cubicBezTo>
                    <a:pt x="93764" y="12816"/>
                    <a:pt x="93778" y="12819"/>
                    <a:pt x="93789" y="12824"/>
                  </a:cubicBezTo>
                  <a:cubicBezTo>
                    <a:pt x="93830" y="12824"/>
                    <a:pt x="93850" y="12845"/>
                    <a:pt x="93871" y="12887"/>
                  </a:cubicBezTo>
                  <a:cubicBezTo>
                    <a:pt x="93891" y="12948"/>
                    <a:pt x="93891" y="13010"/>
                    <a:pt x="93891" y="13071"/>
                  </a:cubicBezTo>
                  <a:cubicBezTo>
                    <a:pt x="93912" y="13216"/>
                    <a:pt x="93912" y="13360"/>
                    <a:pt x="94015" y="13401"/>
                  </a:cubicBezTo>
                  <a:cubicBezTo>
                    <a:pt x="94047" y="13426"/>
                    <a:pt x="94083" y="13434"/>
                    <a:pt x="94120" y="13434"/>
                  </a:cubicBezTo>
                  <a:cubicBezTo>
                    <a:pt x="94176" y="13434"/>
                    <a:pt x="94234" y="13414"/>
                    <a:pt x="94284" y="13401"/>
                  </a:cubicBezTo>
                  <a:cubicBezTo>
                    <a:pt x="94303" y="13401"/>
                    <a:pt x="94366" y="13381"/>
                    <a:pt x="94386" y="13381"/>
                  </a:cubicBezTo>
                  <a:cubicBezTo>
                    <a:pt x="94386" y="13401"/>
                    <a:pt x="94407" y="13401"/>
                    <a:pt x="94407" y="13442"/>
                  </a:cubicBezTo>
                  <a:cubicBezTo>
                    <a:pt x="94407" y="13484"/>
                    <a:pt x="94386" y="13525"/>
                    <a:pt x="94366" y="13525"/>
                  </a:cubicBezTo>
                  <a:cubicBezTo>
                    <a:pt x="94366" y="13546"/>
                    <a:pt x="94325" y="13546"/>
                    <a:pt x="94303" y="13546"/>
                  </a:cubicBezTo>
                  <a:cubicBezTo>
                    <a:pt x="94242" y="13546"/>
                    <a:pt x="94160" y="13566"/>
                    <a:pt x="94097" y="13607"/>
                  </a:cubicBezTo>
                  <a:cubicBezTo>
                    <a:pt x="94056" y="13607"/>
                    <a:pt x="94036" y="13629"/>
                    <a:pt x="94015" y="13649"/>
                  </a:cubicBezTo>
                  <a:cubicBezTo>
                    <a:pt x="93891" y="13772"/>
                    <a:pt x="93973" y="13896"/>
                    <a:pt x="94077" y="13959"/>
                  </a:cubicBezTo>
                  <a:cubicBezTo>
                    <a:pt x="94125" y="13983"/>
                    <a:pt x="94173" y="13993"/>
                    <a:pt x="94213" y="13993"/>
                  </a:cubicBezTo>
                  <a:cubicBezTo>
                    <a:pt x="94242" y="13993"/>
                    <a:pt x="94266" y="13987"/>
                    <a:pt x="94284" y="13979"/>
                  </a:cubicBezTo>
                  <a:cubicBezTo>
                    <a:pt x="94303" y="13979"/>
                    <a:pt x="94345" y="13959"/>
                    <a:pt x="94386" y="13959"/>
                  </a:cubicBezTo>
                  <a:cubicBezTo>
                    <a:pt x="94449" y="13959"/>
                    <a:pt x="94510" y="13937"/>
                    <a:pt x="94572" y="13896"/>
                  </a:cubicBezTo>
                  <a:cubicBezTo>
                    <a:pt x="94613" y="13876"/>
                    <a:pt x="94655" y="13855"/>
                    <a:pt x="94674" y="13794"/>
                  </a:cubicBezTo>
                  <a:cubicBezTo>
                    <a:pt x="94674" y="13772"/>
                    <a:pt x="94696" y="13753"/>
                    <a:pt x="94737" y="13731"/>
                  </a:cubicBezTo>
                  <a:cubicBezTo>
                    <a:pt x="94778" y="13711"/>
                    <a:pt x="94839" y="13711"/>
                    <a:pt x="94881" y="13711"/>
                  </a:cubicBezTo>
                  <a:lnTo>
                    <a:pt x="94902" y="13711"/>
                  </a:lnTo>
                  <a:cubicBezTo>
                    <a:pt x="94902" y="13731"/>
                    <a:pt x="94902" y="13731"/>
                    <a:pt x="94881" y="13731"/>
                  </a:cubicBezTo>
                  <a:lnTo>
                    <a:pt x="94861" y="13731"/>
                  </a:lnTo>
                  <a:lnTo>
                    <a:pt x="94861" y="13753"/>
                  </a:lnTo>
                  <a:cubicBezTo>
                    <a:pt x="94757" y="13814"/>
                    <a:pt x="94674" y="13896"/>
                    <a:pt x="94716" y="13959"/>
                  </a:cubicBezTo>
                  <a:cubicBezTo>
                    <a:pt x="94737" y="13979"/>
                    <a:pt x="94778" y="14000"/>
                    <a:pt x="94861" y="14000"/>
                  </a:cubicBezTo>
                  <a:cubicBezTo>
                    <a:pt x="94922" y="14000"/>
                    <a:pt x="94985" y="14000"/>
                    <a:pt x="95026" y="13959"/>
                  </a:cubicBezTo>
                  <a:cubicBezTo>
                    <a:pt x="95067" y="13937"/>
                    <a:pt x="95108" y="13896"/>
                    <a:pt x="95128" y="13876"/>
                  </a:cubicBezTo>
                  <a:lnTo>
                    <a:pt x="95169" y="13835"/>
                  </a:lnTo>
                  <a:lnTo>
                    <a:pt x="95191" y="13835"/>
                  </a:lnTo>
                  <a:cubicBezTo>
                    <a:pt x="95211" y="13835"/>
                    <a:pt x="95273" y="13896"/>
                    <a:pt x="95314" y="13937"/>
                  </a:cubicBezTo>
                  <a:cubicBezTo>
                    <a:pt x="95391" y="14033"/>
                    <a:pt x="95467" y="14146"/>
                    <a:pt x="95558" y="14146"/>
                  </a:cubicBezTo>
                  <a:cubicBezTo>
                    <a:pt x="95566" y="14146"/>
                    <a:pt x="95574" y="14145"/>
                    <a:pt x="95582" y="14143"/>
                  </a:cubicBezTo>
                  <a:cubicBezTo>
                    <a:pt x="95603" y="14143"/>
                    <a:pt x="95623" y="14124"/>
                    <a:pt x="95623" y="14124"/>
                  </a:cubicBezTo>
                  <a:cubicBezTo>
                    <a:pt x="95686" y="14082"/>
                    <a:pt x="95705" y="14041"/>
                    <a:pt x="95705" y="13959"/>
                  </a:cubicBezTo>
                  <a:cubicBezTo>
                    <a:pt x="95727" y="13896"/>
                    <a:pt x="95747" y="13814"/>
                    <a:pt x="95829" y="13772"/>
                  </a:cubicBezTo>
                  <a:cubicBezTo>
                    <a:pt x="95912" y="13731"/>
                    <a:pt x="95933" y="13649"/>
                    <a:pt x="95933" y="13588"/>
                  </a:cubicBezTo>
                  <a:cubicBezTo>
                    <a:pt x="95912" y="13505"/>
                    <a:pt x="95829" y="13442"/>
                    <a:pt x="95747" y="13423"/>
                  </a:cubicBezTo>
                  <a:cubicBezTo>
                    <a:pt x="95686" y="13401"/>
                    <a:pt x="95664" y="13340"/>
                    <a:pt x="95664" y="13299"/>
                  </a:cubicBezTo>
                  <a:cubicBezTo>
                    <a:pt x="95644" y="13236"/>
                    <a:pt x="95644" y="13175"/>
                    <a:pt x="95582" y="13154"/>
                  </a:cubicBezTo>
                  <a:cubicBezTo>
                    <a:pt x="95540" y="13134"/>
                    <a:pt x="95499" y="13134"/>
                    <a:pt x="95417" y="13134"/>
                  </a:cubicBezTo>
                  <a:cubicBezTo>
                    <a:pt x="95334" y="13134"/>
                    <a:pt x="95252" y="13175"/>
                    <a:pt x="95169" y="13216"/>
                  </a:cubicBezTo>
                  <a:cubicBezTo>
                    <a:pt x="95108" y="13258"/>
                    <a:pt x="95067" y="13299"/>
                    <a:pt x="95004" y="13340"/>
                  </a:cubicBezTo>
                  <a:lnTo>
                    <a:pt x="94943" y="13401"/>
                  </a:lnTo>
                  <a:lnTo>
                    <a:pt x="94922" y="13401"/>
                  </a:lnTo>
                  <a:cubicBezTo>
                    <a:pt x="94881" y="13381"/>
                    <a:pt x="94922" y="13216"/>
                    <a:pt x="95046" y="13134"/>
                  </a:cubicBezTo>
                  <a:cubicBezTo>
                    <a:pt x="95087" y="13113"/>
                    <a:pt x="95128" y="13113"/>
                    <a:pt x="95169" y="13113"/>
                  </a:cubicBezTo>
                  <a:cubicBezTo>
                    <a:pt x="95252" y="13113"/>
                    <a:pt x="95334" y="13093"/>
                    <a:pt x="95397" y="13052"/>
                  </a:cubicBezTo>
                  <a:cubicBezTo>
                    <a:pt x="95458" y="13010"/>
                    <a:pt x="95499" y="12969"/>
                    <a:pt x="95499" y="12928"/>
                  </a:cubicBezTo>
                  <a:cubicBezTo>
                    <a:pt x="95499" y="12887"/>
                    <a:pt x="95458" y="12845"/>
                    <a:pt x="95397" y="12824"/>
                  </a:cubicBezTo>
                  <a:cubicBezTo>
                    <a:pt x="95232" y="12741"/>
                    <a:pt x="95169" y="12577"/>
                    <a:pt x="95252" y="12474"/>
                  </a:cubicBezTo>
                  <a:cubicBezTo>
                    <a:pt x="95273" y="12474"/>
                    <a:pt x="95273" y="12453"/>
                    <a:pt x="95273" y="12453"/>
                  </a:cubicBezTo>
                  <a:lnTo>
                    <a:pt x="95273" y="12433"/>
                  </a:lnTo>
                  <a:cubicBezTo>
                    <a:pt x="95293" y="12370"/>
                    <a:pt x="95273" y="12309"/>
                    <a:pt x="95232" y="12247"/>
                  </a:cubicBezTo>
                  <a:cubicBezTo>
                    <a:pt x="95211" y="12164"/>
                    <a:pt x="95169" y="12103"/>
                    <a:pt x="95191" y="12040"/>
                  </a:cubicBezTo>
                  <a:cubicBezTo>
                    <a:pt x="95211" y="11958"/>
                    <a:pt x="95087" y="11876"/>
                    <a:pt x="95004" y="11834"/>
                  </a:cubicBezTo>
                  <a:cubicBezTo>
                    <a:pt x="94861" y="11732"/>
                    <a:pt x="94633" y="11650"/>
                    <a:pt x="94468" y="11650"/>
                  </a:cubicBezTo>
                  <a:cubicBezTo>
                    <a:pt x="94386" y="11650"/>
                    <a:pt x="94325" y="11628"/>
                    <a:pt x="94303" y="11608"/>
                  </a:cubicBezTo>
                  <a:cubicBezTo>
                    <a:pt x="94262" y="11587"/>
                    <a:pt x="94284" y="11504"/>
                    <a:pt x="94325" y="11422"/>
                  </a:cubicBezTo>
                  <a:lnTo>
                    <a:pt x="94345" y="11402"/>
                  </a:lnTo>
                  <a:cubicBezTo>
                    <a:pt x="94386" y="11340"/>
                    <a:pt x="94407" y="11237"/>
                    <a:pt x="94427" y="11114"/>
                  </a:cubicBezTo>
                  <a:lnTo>
                    <a:pt x="94427" y="11072"/>
                  </a:lnTo>
                  <a:cubicBezTo>
                    <a:pt x="94449" y="11010"/>
                    <a:pt x="94449" y="10907"/>
                    <a:pt x="94490" y="10845"/>
                  </a:cubicBezTo>
                  <a:cubicBezTo>
                    <a:pt x="94510" y="10762"/>
                    <a:pt x="94551" y="10721"/>
                    <a:pt x="94592" y="10680"/>
                  </a:cubicBezTo>
                  <a:cubicBezTo>
                    <a:pt x="94798" y="10556"/>
                    <a:pt x="94881" y="10391"/>
                    <a:pt x="94778" y="10309"/>
                  </a:cubicBezTo>
                  <a:cubicBezTo>
                    <a:pt x="94737" y="10289"/>
                    <a:pt x="94798" y="10248"/>
                    <a:pt x="94839" y="10185"/>
                  </a:cubicBezTo>
                  <a:cubicBezTo>
                    <a:pt x="94902" y="10144"/>
                    <a:pt x="94963" y="10061"/>
                    <a:pt x="94963" y="10000"/>
                  </a:cubicBezTo>
                  <a:cubicBezTo>
                    <a:pt x="94963" y="10000"/>
                    <a:pt x="94902" y="9505"/>
                    <a:pt x="94716" y="9382"/>
                  </a:cubicBezTo>
                  <a:cubicBezTo>
                    <a:pt x="94592" y="9319"/>
                    <a:pt x="94716" y="9237"/>
                    <a:pt x="94861" y="9154"/>
                  </a:cubicBezTo>
                  <a:lnTo>
                    <a:pt x="94922" y="9113"/>
                  </a:lnTo>
                  <a:cubicBezTo>
                    <a:pt x="94985" y="9072"/>
                    <a:pt x="94922" y="9011"/>
                    <a:pt x="94839" y="8969"/>
                  </a:cubicBezTo>
                  <a:cubicBezTo>
                    <a:pt x="94839" y="8948"/>
                    <a:pt x="94820" y="8948"/>
                    <a:pt x="94798" y="8928"/>
                  </a:cubicBezTo>
                  <a:cubicBezTo>
                    <a:pt x="94737" y="8887"/>
                    <a:pt x="94716" y="8846"/>
                    <a:pt x="94757" y="8824"/>
                  </a:cubicBezTo>
                  <a:cubicBezTo>
                    <a:pt x="94778" y="8783"/>
                    <a:pt x="94922" y="8722"/>
                    <a:pt x="95067" y="8681"/>
                  </a:cubicBezTo>
                  <a:cubicBezTo>
                    <a:pt x="95152" y="8656"/>
                    <a:pt x="95230" y="8646"/>
                    <a:pt x="95296" y="8646"/>
                  </a:cubicBezTo>
                  <a:cubicBezTo>
                    <a:pt x="95342" y="8646"/>
                    <a:pt x="95383" y="8651"/>
                    <a:pt x="95417" y="8659"/>
                  </a:cubicBezTo>
                  <a:cubicBezTo>
                    <a:pt x="95458" y="8659"/>
                    <a:pt x="95479" y="8681"/>
                    <a:pt x="95479" y="8701"/>
                  </a:cubicBezTo>
                  <a:cubicBezTo>
                    <a:pt x="95540" y="8804"/>
                    <a:pt x="95623" y="8804"/>
                    <a:pt x="95727" y="8824"/>
                  </a:cubicBezTo>
                  <a:cubicBezTo>
                    <a:pt x="95809" y="8846"/>
                    <a:pt x="95892" y="8865"/>
                    <a:pt x="95953" y="8969"/>
                  </a:cubicBezTo>
                  <a:cubicBezTo>
                    <a:pt x="96015" y="9052"/>
                    <a:pt x="95974" y="9134"/>
                    <a:pt x="95933" y="9237"/>
                  </a:cubicBezTo>
                  <a:cubicBezTo>
                    <a:pt x="95870" y="9382"/>
                    <a:pt x="95788" y="9547"/>
                    <a:pt x="95974" y="9731"/>
                  </a:cubicBezTo>
                  <a:cubicBezTo>
                    <a:pt x="96263" y="10000"/>
                    <a:pt x="96283" y="10371"/>
                    <a:pt x="96015" y="10536"/>
                  </a:cubicBezTo>
                  <a:lnTo>
                    <a:pt x="95994" y="10536"/>
                  </a:lnTo>
                  <a:cubicBezTo>
                    <a:pt x="95994" y="10556"/>
                    <a:pt x="95974" y="10556"/>
                    <a:pt x="95974" y="10556"/>
                  </a:cubicBezTo>
                  <a:cubicBezTo>
                    <a:pt x="95809" y="10639"/>
                    <a:pt x="95850" y="10701"/>
                    <a:pt x="95892" y="10762"/>
                  </a:cubicBezTo>
                  <a:cubicBezTo>
                    <a:pt x="95933" y="10803"/>
                    <a:pt x="95953" y="10845"/>
                    <a:pt x="95933" y="10907"/>
                  </a:cubicBezTo>
                  <a:cubicBezTo>
                    <a:pt x="95912" y="10949"/>
                    <a:pt x="95870" y="11010"/>
                    <a:pt x="95829" y="11072"/>
                  </a:cubicBezTo>
                  <a:cubicBezTo>
                    <a:pt x="95686" y="11320"/>
                    <a:pt x="95458" y="11711"/>
                    <a:pt x="95664" y="11815"/>
                  </a:cubicBezTo>
                  <a:cubicBezTo>
                    <a:pt x="95722" y="11844"/>
                    <a:pt x="95791" y="11873"/>
                    <a:pt x="95848" y="11873"/>
                  </a:cubicBezTo>
                  <a:cubicBezTo>
                    <a:pt x="95872" y="11873"/>
                    <a:pt x="95894" y="11868"/>
                    <a:pt x="95912" y="11856"/>
                  </a:cubicBezTo>
                  <a:cubicBezTo>
                    <a:pt x="95953" y="11834"/>
                    <a:pt x="95974" y="11773"/>
                    <a:pt x="96015" y="11691"/>
                  </a:cubicBezTo>
                  <a:cubicBezTo>
                    <a:pt x="96015" y="11669"/>
                    <a:pt x="96035" y="11628"/>
                    <a:pt x="96035" y="11608"/>
                  </a:cubicBezTo>
                  <a:cubicBezTo>
                    <a:pt x="96076" y="11546"/>
                    <a:pt x="96118" y="11504"/>
                    <a:pt x="96180" y="11463"/>
                  </a:cubicBezTo>
                  <a:cubicBezTo>
                    <a:pt x="96241" y="11422"/>
                    <a:pt x="96365" y="11402"/>
                    <a:pt x="96469" y="11402"/>
                  </a:cubicBezTo>
                  <a:cubicBezTo>
                    <a:pt x="96530" y="11402"/>
                    <a:pt x="96593" y="11422"/>
                    <a:pt x="96634" y="11463"/>
                  </a:cubicBezTo>
                  <a:cubicBezTo>
                    <a:pt x="96675" y="11526"/>
                    <a:pt x="96675" y="11587"/>
                    <a:pt x="96654" y="11628"/>
                  </a:cubicBezTo>
                  <a:cubicBezTo>
                    <a:pt x="96654" y="11711"/>
                    <a:pt x="96634" y="11793"/>
                    <a:pt x="96799" y="11793"/>
                  </a:cubicBezTo>
                  <a:cubicBezTo>
                    <a:pt x="96840" y="11800"/>
                    <a:pt x="96877" y="11803"/>
                    <a:pt x="96910" y="11803"/>
                  </a:cubicBezTo>
                  <a:cubicBezTo>
                    <a:pt x="96978" y="11803"/>
                    <a:pt x="97033" y="11793"/>
                    <a:pt x="97088" y="11793"/>
                  </a:cubicBezTo>
                  <a:cubicBezTo>
                    <a:pt x="97129" y="11783"/>
                    <a:pt x="97170" y="11778"/>
                    <a:pt x="97211" y="11778"/>
                  </a:cubicBezTo>
                  <a:cubicBezTo>
                    <a:pt x="97252" y="11778"/>
                    <a:pt x="97294" y="11783"/>
                    <a:pt x="97335" y="11793"/>
                  </a:cubicBezTo>
                  <a:cubicBezTo>
                    <a:pt x="97447" y="11858"/>
                    <a:pt x="97724" y="11910"/>
                    <a:pt x="97879" y="11910"/>
                  </a:cubicBezTo>
                  <a:cubicBezTo>
                    <a:pt x="97922" y="11910"/>
                    <a:pt x="97955" y="11906"/>
                    <a:pt x="97973" y="11897"/>
                  </a:cubicBezTo>
                  <a:cubicBezTo>
                    <a:pt x="97995" y="11876"/>
                    <a:pt x="98014" y="11856"/>
                    <a:pt x="97995" y="11815"/>
                  </a:cubicBezTo>
                  <a:cubicBezTo>
                    <a:pt x="97953" y="11752"/>
                    <a:pt x="97808" y="11650"/>
                    <a:pt x="97624" y="11628"/>
                  </a:cubicBezTo>
                  <a:cubicBezTo>
                    <a:pt x="97376" y="11608"/>
                    <a:pt x="97190" y="11463"/>
                    <a:pt x="97170" y="11361"/>
                  </a:cubicBezTo>
                  <a:cubicBezTo>
                    <a:pt x="97149" y="11298"/>
                    <a:pt x="97107" y="11257"/>
                    <a:pt x="97066" y="11237"/>
                  </a:cubicBezTo>
                  <a:cubicBezTo>
                    <a:pt x="97005" y="11196"/>
                    <a:pt x="96964" y="11175"/>
                    <a:pt x="97025" y="11114"/>
                  </a:cubicBezTo>
                  <a:cubicBezTo>
                    <a:pt x="97107" y="11051"/>
                    <a:pt x="97107" y="10990"/>
                    <a:pt x="97088" y="10927"/>
                  </a:cubicBezTo>
                  <a:cubicBezTo>
                    <a:pt x="97066" y="10886"/>
                    <a:pt x="97046" y="10825"/>
                    <a:pt x="97088" y="10762"/>
                  </a:cubicBezTo>
                  <a:cubicBezTo>
                    <a:pt x="97190" y="10619"/>
                    <a:pt x="97252" y="10515"/>
                    <a:pt x="97231" y="10371"/>
                  </a:cubicBezTo>
                  <a:cubicBezTo>
                    <a:pt x="97211" y="10309"/>
                    <a:pt x="97272" y="10248"/>
                    <a:pt x="97355" y="10185"/>
                  </a:cubicBezTo>
                  <a:cubicBezTo>
                    <a:pt x="97396" y="10124"/>
                    <a:pt x="97437" y="10083"/>
                    <a:pt x="97478" y="10020"/>
                  </a:cubicBezTo>
                  <a:cubicBezTo>
                    <a:pt x="97520" y="9938"/>
                    <a:pt x="97520" y="9855"/>
                    <a:pt x="97520" y="9773"/>
                  </a:cubicBezTo>
                  <a:cubicBezTo>
                    <a:pt x="97520" y="9649"/>
                    <a:pt x="97500" y="9505"/>
                    <a:pt x="97561" y="9340"/>
                  </a:cubicBezTo>
                  <a:cubicBezTo>
                    <a:pt x="97706" y="9011"/>
                    <a:pt x="97520" y="8824"/>
                    <a:pt x="97437" y="8763"/>
                  </a:cubicBezTo>
                  <a:cubicBezTo>
                    <a:pt x="97376" y="8701"/>
                    <a:pt x="97355" y="8681"/>
                    <a:pt x="97335" y="8598"/>
                  </a:cubicBezTo>
                  <a:cubicBezTo>
                    <a:pt x="97335" y="8577"/>
                    <a:pt x="97335" y="8557"/>
                    <a:pt x="97313" y="8516"/>
                  </a:cubicBezTo>
                  <a:cubicBezTo>
                    <a:pt x="97272" y="8412"/>
                    <a:pt x="97355" y="8186"/>
                    <a:pt x="97561" y="8062"/>
                  </a:cubicBezTo>
                  <a:lnTo>
                    <a:pt x="97685" y="8000"/>
                  </a:lnTo>
                  <a:cubicBezTo>
                    <a:pt x="97780" y="7976"/>
                    <a:pt x="97848" y="7966"/>
                    <a:pt x="97909" y="7966"/>
                  </a:cubicBezTo>
                  <a:cubicBezTo>
                    <a:pt x="97953" y="7966"/>
                    <a:pt x="97992" y="7971"/>
                    <a:pt x="98036" y="7980"/>
                  </a:cubicBezTo>
                  <a:cubicBezTo>
                    <a:pt x="98066" y="7990"/>
                    <a:pt x="98097" y="7995"/>
                    <a:pt x="98133" y="7995"/>
                  </a:cubicBezTo>
                  <a:cubicBezTo>
                    <a:pt x="98169" y="7995"/>
                    <a:pt x="98211" y="7990"/>
                    <a:pt x="98262" y="7980"/>
                  </a:cubicBezTo>
                  <a:cubicBezTo>
                    <a:pt x="98344" y="7980"/>
                    <a:pt x="98386" y="7958"/>
                    <a:pt x="98468" y="7917"/>
                  </a:cubicBezTo>
                  <a:cubicBezTo>
                    <a:pt x="98489" y="7917"/>
                    <a:pt x="98531" y="7897"/>
                    <a:pt x="98550" y="7897"/>
                  </a:cubicBezTo>
                  <a:cubicBezTo>
                    <a:pt x="98654" y="7856"/>
                    <a:pt x="98778" y="7835"/>
                    <a:pt x="99026" y="7835"/>
                  </a:cubicBezTo>
                  <a:cubicBezTo>
                    <a:pt x="99438" y="7835"/>
                    <a:pt x="99705" y="7774"/>
                    <a:pt x="99768" y="7609"/>
                  </a:cubicBezTo>
                  <a:cubicBezTo>
                    <a:pt x="99809" y="7505"/>
                    <a:pt x="100076" y="7216"/>
                    <a:pt x="100324" y="7073"/>
                  </a:cubicBezTo>
                  <a:cubicBezTo>
                    <a:pt x="100345" y="7051"/>
                    <a:pt x="100386" y="7051"/>
                    <a:pt x="100406" y="7031"/>
                  </a:cubicBezTo>
                  <a:cubicBezTo>
                    <a:pt x="100541" y="6980"/>
                    <a:pt x="100703" y="6943"/>
                    <a:pt x="100848" y="6943"/>
                  </a:cubicBezTo>
                  <a:cubicBezTo>
                    <a:pt x="100881" y="6943"/>
                    <a:pt x="100912" y="6945"/>
                    <a:pt x="100942" y="6949"/>
                  </a:cubicBezTo>
                  <a:cubicBezTo>
                    <a:pt x="101046" y="6969"/>
                    <a:pt x="101128" y="7010"/>
                    <a:pt x="101189" y="7073"/>
                  </a:cubicBezTo>
                  <a:cubicBezTo>
                    <a:pt x="101231" y="7092"/>
                    <a:pt x="101252" y="7114"/>
                    <a:pt x="101272" y="7155"/>
                  </a:cubicBezTo>
                  <a:lnTo>
                    <a:pt x="101293" y="7155"/>
                  </a:lnTo>
                  <a:lnTo>
                    <a:pt x="101313" y="7175"/>
                  </a:lnTo>
                  <a:cubicBezTo>
                    <a:pt x="101427" y="7261"/>
                    <a:pt x="101552" y="7307"/>
                    <a:pt x="101700" y="7307"/>
                  </a:cubicBezTo>
                  <a:cubicBezTo>
                    <a:pt x="101766" y="7307"/>
                    <a:pt x="101836" y="7298"/>
                    <a:pt x="101912" y="7279"/>
                  </a:cubicBezTo>
                  <a:cubicBezTo>
                    <a:pt x="102014" y="7257"/>
                    <a:pt x="102118" y="7238"/>
                    <a:pt x="102220" y="7238"/>
                  </a:cubicBezTo>
                  <a:cubicBezTo>
                    <a:pt x="102365" y="7216"/>
                    <a:pt x="102530" y="7216"/>
                    <a:pt x="102674" y="7134"/>
                  </a:cubicBezTo>
                  <a:cubicBezTo>
                    <a:pt x="102891" y="7033"/>
                    <a:pt x="103058" y="6983"/>
                    <a:pt x="103173" y="6983"/>
                  </a:cubicBezTo>
                  <a:cubicBezTo>
                    <a:pt x="103222" y="6983"/>
                    <a:pt x="103262" y="6992"/>
                    <a:pt x="103292" y="7010"/>
                  </a:cubicBezTo>
                  <a:cubicBezTo>
                    <a:pt x="103344" y="7049"/>
                    <a:pt x="103413" y="7064"/>
                    <a:pt x="103487" y="7064"/>
                  </a:cubicBezTo>
                  <a:cubicBezTo>
                    <a:pt x="103531" y="7064"/>
                    <a:pt x="103577" y="7059"/>
                    <a:pt x="103622" y="7051"/>
                  </a:cubicBezTo>
                  <a:cubicBezTo>
                    <a:pt x="103693" y="7051"/>
                    <a:pt x="103764" y="7046"/>
                    <a:pt x="103844" y="7046"/>
                  </a:cubicBezTo>
                  <a:cubicBezTo>
                    <a:pt x="103928" y="7046"/>
                    <a:pt x="104022" y="7052"/>
                    <a:pt x="104139" y="7073"/>
                  </a:cubicBezTo>
                  <a:cubicBezTo>
                    <a:pt x="104447" y="7092"/>
                    <a:pt x="104592" y="7257"/>
                    <a:pt x="104694" y="7361"/>
                  </a:cubicBezTo>
                  <a:cubicBezTo>
                    <a:pt x="104736" y="7402"/>
                    <a:pt x="104777" y="7444"/>
                    <a:pt x="104798" y="7444"/>
                  </a:cubicBezTo>
                  <a:cubicBezTo>
                    <a:pt x="104829" y="7454"/>
                    <a:pt x="104875" y="7459"/>
                    <a:pt x="104932" y="7459"/>
                  </a:cubicBezTo>
                  <a:cubicBezTo>
                    <a:pt x="104988" y="7459"/>
                    <a:pt x="105056" y="7454"/>
                    <a:pt x="105128" y="7444"/>
                  </a:cubicBezTo>
                  <a:cubicBezTo>
                    <a:pt x="105201" y="7444"/>
                    <a:pt x="105280" y="7438"/>
                    <a:pt x="105348" y="7438"/>
                  </a:cubicBezTo>
                  <a:cubicBezTo>
                    <a:pt x="105413" y="7438"/>
                    <a:pt x="105469" y="7443"/>
                    <a:pt x="105499" y="7463"/>
                  </a:cubicBezTo>
                  <a:cubicBezTo>
                    <a:pt x="105519" y="7463"/>
                    <a:pt x="105541" y="7463"/>
                    <a:pt x="105560" y="7485"/>
                  </a:cubicBezTo>
                  <a:cubicBezTo>
                    <a:pt x="105647" y="7528"/>
                    <a:pt x="105744" y="7581"/>
                    <a:pt x="105865" y="7581"/>
                  </a:cubicBezTo>
                  <a:cubicBezTo>
                    <a:pt x="105917" y="7581"/>
                    <a:pt x="105973" y="7571"/>
                    <a:pt x="106035" y="7546"/>
                  </a:cubicBezTo>
                  <a:cubicBezTo>
                    <a:pt x="106158" y="7491"/>
                    <a:pt x="106299" y="7464"/>
                    <a:pt x="106429" y="7464"/>
                  </a:cubicBezTo>
                  <a:cubicBezTo>
                    <a:pt x="106495" y="7464"/>
                    <a:pt x="106557" y="7471"/>
                    <a:pt x="106613" y="7485"/>
                  </a:cubicBezTo>
                  <a:cubicBezTo>
                    <a:pt x="106651" y="7496"/>
                    <a:pt x="106693" y="7501"/>
                    <a:pt x="106736" y="7501"/>
                  </a:cubicBezTo>
                  <a:cubicBezTo>
                    <a:pt x="106854" y="7501"/>
                    <a:pt x="106987" y="7463"/>
                    <a:pt x="107107" y="7402"/>
                  </a:cubicBezTo>
                  <a:cubicBezTo>
                    <a:pt x="107127" y="7381"/>
                    <a:pt x="107127" y="7381"/>
                    <a:pt x="107149" y="7381"/>
                  </a:cubicBezTo>
                  <a:cubicBezTo>
                    <a:pt x="107231" y="7320"/>
                    <a:pt x="107333" y="7257"/>
                    <a:pt x="107457" y="7196"/>
                  </a:cubicBezTo>
                  <a:cubicBezTo>
                    <a:pt x="107540" y="7155"/>
                    <a:pt x="107643" y="7114"/>
                    <a:pt x="107746" y="7051"/>
                  </a:cubicBezTo>
                  <a:cubicBezTo>
                    <a:pt x="107911" y="6969"/>
                    <a:pt x="108034" y="6949"/>
                    <a:pt x="108138" y="6949"/>
                  </a:cubicBezTo>
                  <a:cubicBezTo>
                    <a:pt x="108221" y="6927"/>
                    <a:pt x="108282" y="6927"/>
                    <a:pt x="108323" y="6908"/>
                  </a:cubicBezTo>
                  <a:cubicBezTo>
                    <a:pt x="108364" y="6886"/>
                    <a:pt x="108405" y="6866"/>
                    <a:pt x="108427" y="6845"/>
                  </a:cubicBezTo>
                  <a:lnTo>
                    <a:pt x="108488" y="6784"/>
                  </a:lnTo>
                  <a:cubicBezTo>
                    <a:pt x="108529" y="6763"/>
                    <a:pt x="108551" y="6763"/>
                    <a:pt x="108592" y="6763"/>
                  </a:cubicBezTo>
                  <a:cubicBezTo>
                    <a:pt x="108633" y="6763"/>
                    <a:pt x="108653" y="6763"/>
                    <a:pt x="108674" y="6784"/>
                  </a:cubicBezTo>
                  <a:cubicBezTo>
                    <a:pt x="108698" y="6795"/>
                    <a:pt x="108729" y="6808"/>
                    <a:pt x="108767" y="6808"/>
                  </a:cubicBezTo>
                  <a:cubicBezTo>
                    <a:pt x="108794" y="6808"/>
                    <a:pt x="108824" y="6801"/>
                    <a:pt x="108859" y="6784"/>
                  </a:cubicBezTo>
                  <a:cubicBezTo>
                    <a:pt x="108880" y="6784"/>
                    <a:pt x="108880" y="6763"/>
                    <a:pt x="108900" y="6763"/>
                  </a:cubicBezTo>
                  <a:cubicBezTo>
                    <a:pt x="109045" y="6680"/>
                    <a:pt x="108983" y="6537"/>
                    <a:pt x="108942" y="6391"/>
                  </a:cubicBezTo>
                  <a:cubicBezTo>
                    <a:pt x="108900" y="6289"/>
                    <a:pt x="108859" y="6207"/>
                    <a:pt x="108900" y="6144"/>
                  </a:cubicBezTo>
                  <a:cubicBezTo>
                    <a:pt x="108942" y="6083"/>
                    <a:pt x="109004" y="6042"/>
                    <a:pt x="109128" y="6001"/>
                  </a:cubicBezTo>
                  <a:cubicBezTo>
                    <a:pt x="109169" y="5979"/>
                    <a:pt x="109230" y="5959"/>
                    <a:pt x="109293" y="5938"/>
                  </a:cubicBezTo>
                  <a:cubicBezTo>
                    <a:pt x="109395" y="5897"/>
                    <a:pt x="109499" y="5877"/>
                    <a:pt x="109560" y="5836"/>
                  </a:cubicBezTo>
                  <a:cubicBezTo>
                    <a:pt x="109601" y="5814"/>
                    <a:pt x="109643" y="5794"/>
                    <a:pt x="109664" y="5773"/>
                  </a:cubicBezTo>
                  <a:cubicBezTo>
                    <a:pt x="109705" y="5753"/>
                    <a:pt x="109725" y="5732"/>
                    <a:pt x="109766" y="5712"/>
                  </a:cubicBezTo>
                  <a:cubicBezTo>
                    <a:pt x="109829" y="5690"/>
                    <a:pt x="109953" y="5608"/>
                    <a:pt x="109829" y="5547"/>
                  </a:cubicBezTo>
                  <a:cubicBezTo>
                    <a:pt x="109807" y="5525"/>
                    <a:pt x="109746" y="5506"/>
                    <a:pt x="109684" y="5484"/>
                  </a:cubicBezTo>
                  <a:cubicBezTo>
                    <a:pt x="109458" y="5382"/>
                    <a:pt x="109087" y="5217"/>
                    <a:pt x="109128" y="5072"/>
                  </a:cubicBezTo>
                  <a:cubicBezTo>
                    <a:pt x="109128" y="5052"/>
                    <a:pt x="109128" y="5011"/>
                    <a:pt x="109148" y="4989"/>
                  </a:cubicBezTo>
                  <a:cubicBezTo>
                    <a:pt x="109169" y="4907"/>
                    <a:pt x="109189" y="4825"/>
                    <a:pt x="109128" y="4783"/>
                  </a:cubicBezTo>
                  <a:cubicBezTo>
                    <a:pt x="109065" y="4742"/>
                    <a:pt x="109004" y="4722"/>
                    <a:pt x="108859" y="4722"/>
                  </a:cubicBezTo>
                  <a:cubicBezTo>
                    <a:pt x="108488" y="4701"/>
                    <a:pt x="107561" y="4392"/>
                    <a:pt x="107498" y="4269"/>
                  </a:cubicBezTo>
                  <a:cubicBezTo>
                    <a:pt x="107479" y="4206"/>
                    <a:pt x="107355" y="4145"/>
                    <a:pt x="107231" y="4082"/>
                  </a:cubicBezTo>
                  <a:lnTo>
                    <a:pt x="107210" y="4062"/>
                  </a:lnTo>
                  <a:lnTo>
                    <a:pt x="107190" y="4062"/>
                  </a:lnTo>
                  <a:cubicBezTo>
                    <a:pt x="106984" y="3959"/>
                    <a:pt x="106819" y="3876"/>
                    <a:pt x="106839" y="3774"/>
                  </a:cubicBezTo>
                  <a:cubicBezTo>
                    <a:pt x="106860" y="3650"/>
                    <a:pt x="106819" y="3587"/>
                    <a:pt x="106715" y="3546"/>
                  </a:cubicBezTo>
                  <a:cubicBezTo>
                    <a:pt x="106691" y="3542"/>
                    <a:pt x="106666" y="3539"/>
                    <a:pt x="106640" y="3539"/>
                  </a:cubicBezTo>
                  <a:cubicBezTo>
                    <a:pt x="106554" y="3539"/>
                    <a:pt x="106455" y="3566"/>
                    <a:pt x="106344" y="3629"/>
                  </a:cubicBezTo>
                  <a:cubicBezTo>
                    <a:pt x="106264" y="3674"/>
                    <a:pt x="106197" y="3689"/>
                    <a:pt x="106138" y="3689"/>
                  </a:cubicBezTo>
                  <a:cubicBezTo>
                    <a:pt x="106092" y="3689"/>
                    <a:pt x="106051" y="3679"/>
                    <a:pt x="106014" y="3670"/>
                  </a:cubicBezTo>
                  <a:cubicBezTo>
                    <a:pt x="105974" y="3670"/>
                    <a:pt x="105936" y="3667"/>
                    <a:pt x="105900" y="3667"/>
                  </a:cubicBezTo>
                  <a:cubicBezTo>
                    <a:pt x="105843" y="3667"/>
                    <a:pt x="105788" y="3674"/>
                    <a:pt x="105725" y="3711"/>
                  </a:cubicBezTo>
                  <a:cubicBezTo>
                    <a:pt x="105643" y="3752"/>
                    <a:pt x="105623" y="3794"/>
                    <a:pt x="105602" y="3856"/>
                  </a:cubicBezTo>
                  <a:cubicBezTo>
                    <a:pt x="105560" y="3917"/>
                    <a:pt x="105519" y="4000"/>
                    <a:pt x="105313" y="4104"/>
                  </a:cubicBezTo>
                  <a:cubicBezTo>
                    <a:pt x="105252" y="4145"/>
                    <a:pt x="105189" y="4186"/>
                    <a:pt x="105107" y="4227"/>
                  </a:cubicBezTo>
                  <a:cubicBezTo>
                    <a:pt x="104942" y="4330"/>
                    <a:pt x="104736" y="4434"/>
                    <a:pt x="104551" y="4557"/>
                  </a:cubicBezTo>
                  <a:cubicBezTo>
                    <a:pt x="104365" y="4681"/>
                    <a:pt x="104180" y="4783"/>
                    <a:pt x="104035" y="4866"/>
                  </a:cubicBezTo>
                  <a:cubicBezTo>
                    <a:pt x="103932" y="4928"/>
                    <a:pt x="103870" y="4970"/>
                    <a:pt x="103809" y="4989"/>
                  </a:cubicBezTo>
                  <a:cubicBezTo>
                    <a:pt x="103787" y="5011"/>
                    <a:pt x="103746" y="5031"/>
                    <a:pt x="103726" y="5031"/>
                  </a:cubicBezTo>
                  <a:cubicBezTo>
                    <a:pt x="103581" y="5113"/>
                    <a:pt x="103479" y="5217"/>
                    <a:pt x="103355" y="5319"/>
                  </a:cubicBezTo>
                  <a:cubicBezTo>
                    <a:pt x="103251" y="5402"/>
                    <a:pt x="103169" y="5484"/>
                    <a:pt x="103108" y="5506"/>
                  </a:cubicBezTo>
                  <a:lnTo>
                    <a:pt x="103086" y="5506"/>
                  </a:lnTo>
                  <a:lnTo>
                    <a:pt x="103086" y="5525"/>
                  </a:lnTo>
                  <a:cubicBezTo>
                    <a:pt x="103080" y="5526"/>
                    <a:pt x="103073" y="5527"/>
                    <a:pt x="103066" y="5527"/>
                  </a:cubicBezTo>
                  <a:cubicBezTo>
                    <a:pt x="102884" y="5527"/>
                    <a:pt x="102214" y="5294"/>
                    <a:pt x="102055" y="5176"/>
                  </a:cubicBezTo>
                  <a:cubicBezTo>
                    <a:pt x="101994" y="5113"/>
                    <a:pt x="101849" y="5072"/>
                    <a:pt x="101747" y="5031"/>
                  </a:cubicBezTo>
                  <a:cubicBezTo>
                    <a:pt x="101602" y="4989"/>
                    <a:pt x="101478" y="4948"/>
                    <a:pt x="101437" y="4887"/>
                  </a:cubicBezTo>
                  <a:cubicBezTo>
                    <a:pt x="101417" y="4846"/>
                    <a:pt x="101335" y="4805"/>
                    <a:pt x="101272" y="4783"/>
                  </a:cubicBezTo>
                  <a:cubicBezTo>
                    <a:pt x="101170" y="4742"/>
                    <a:pt x="101128" y="4722"/>
                    <a:pt x="101211" y="4618"/>
                  </a:cubicBezTo>
                  <a:cubicBezTo>
                    <a:pt x="101376" y="4475"/>
                    <a:pt x="101354" y="4288"/>
                    <a:pt x="101170" y="4165"/>
                  </a:cubicBezTo>
                  <a:cubicBezTo>
                    <a:pt x="101066" y="4104"/>
                    <a:pt x="101066" y="4104"/>
                    <a:pt x="101087" y="4062"/>
                  </a:cubicBezTo>
                  <a:cubicBezTo>
                    <a:pt x="101107" y="4041"/>
                    <a:pt x="101107" y="4021"/>
                    <a:pt x="101128" y="3980"/>
                  </a:cubicBezTo>
                  <a:cubicBezTo>
                    <a:pt x="101128" y="3939"/>
                    <a:pt x="101170" y="3917"/>
                    <a:pt x="101211" y="3876"/>
                  </a:cubicBezTo>
                  <a:cubicBezTo>
                    <a:pt x="101272" y="3856"/>
                    <a:pt x="101354" y="3794"/>
                    <a:pt x="101417" y="3691"/>
                  </a:cubicBezTo>
                  <a:cubicBezTo>
                    <a:pt x="101458" y="3587"/>
                    <a:pt x="101561" y="3505"/>
                    <a:pt x="101665" y="3423"/>
                  </a:cubicBezTo>
                  <a:cubicBezTo>
                    <a:pt x="101767" y="3340"/>
                    <a:pt x="101849" y="3258"/>
                    <a:pt x="101829" y="3216"/>
                  </a:cubicBezTo>
                  <a:cubicBezTo>
                    <a:pt x="101808" y="3155"/>
                    <a:pt x="101767" y="3134"/>
                    <a:pt x="101706" y="3114"/>
                  </a:cubicBezTo>
                  <a:cubicBezTo>
                    <a:pt x="101643" y="3093"/>
                    <a:pt x="101602" y="3073"/>
                    <a:pt x="101602" y="3010"/>
                  </a:cubicBezTo>
                  <a:cubicBezTo>
                    <a:pt x="101602" y="2969"/>
                    <a:pt x="101561" y="2949"/>
                    <a:pt x="101478" y="2928"/>
                  </a:cubicBezTo>
                  <a:cubicBezTo>
                    <a:pt x="101458" y="2925"/>
                    <a:pt x="101437" y="2923"/>
                    <a:pt x="101415" y="2923"/>
                  </a:cubicBezTo>
                  <a:cubicBezTo>
                    <a:pt x="101301" y="2923"/>
                    <a:pt x="101166" y="2966"/>
                    <a:pt x="101046" y="3051"/>
                  </a:cubicBezTo>
                  <a:cubicBezTo>
                    <a:pt x="100942" y="3114"/>
                    <a:pt x="100840" y="3134"/>
                    <a:pt x="100757" y="3175"/>
                  </a:cubicBezTo>
                  <a:cubicBezTo>
                    <a:pt x="100675" y="3197"/>
                    <a:pt x="100592" y="3216"/>
                    <a:pt x="100530" y="3279"/>
                  </a:cubicBezTo>
                  <a:cubicBezTo>
                    <a:pt x="100489" y="3340"/>
                    <a:pt x="100510" y="3381"/>
                    <a:pt x="100510" y="3423"/>
                  </a:cubicBezTo>
                  <a:cubicBezTo>
                    <a:pt x="100510" y="3485"/>
                    <a:pt x="100510" y="3505"/>
                    <a:pt x="100427" y="3505"/>
                  </a:cubicBezTo>
                  <a:cubicBezTo>
                    <a:pt x="100365" y="3526"/>
                    <a:pt x="100324" y="3526"/>
                    <a:pt x="100282" y="3546"/>
                  </a:cubicBezTo>
                  <a:lnTo>
                    <a:pt x="100180" y="3650"/>
                  </a:lnTo>
                  <a:cubicBezTo>
                    <a:pt x="100139" y="3711"/>
                    <a:pt x="100098" y="3752"/>
                    <a:pt x="100035" y="3752"/>
                  </a:cubicBezTo>
                  <a:cubicBezTo>
                    <a:pt x="99994" y="3752"/>
                    <a:pt x="99933" y="3752"/>
                    <a:pt x="99870" y="3711"/>
                  </a:cubicBezTo>
                  <a:cubicBezTo>
                    <a:pt x="99768" y="3670"/>
                    <a:pt x="99664" y="3568"/>
                    <a:pt x="99644" y="3444"/>
                  </a:cubicBezTo>
                  <a:cubicBezTo>
                    <a:pt x="99644" y="3403"/>
                    <a:pt x="99603" y="3362"/>
                    <a:pt x="99520" y="3340"/>
                  </a:cubicBezTo>
                  <a:cubicBezTo>
                    <a:pt x="99502" y="3337"/>
                    <a:pt x="99482" y="3335"/>
                    <a:pt x="99462" y="3335"/>
                  </a:cubicBezTo>
                  <a:cubicBezTo>
                    <a:pt x="99367" y="3335"/>
                    <a:pt x="99258" y="3369"/>
                    <a:pt x="99190" y="3403"/>
                  </a:cubicBezTo>
                  <a:cubicBezTo>
                    <a:pt x="99128" y="3444"/>
                    <a:pt x="99108" y="3485"/>
                    <a:pt x="99149" y="3505"/>
                  </a:cubicBezTo>
                  <a:cubicBezTo>
                    <a:pt x="99210" y="3609"/>
                    <a:pt x="99067" y="3794"/>
                    <a:pt x="98902" y="3898"/>
                  </a:cubicBezTo>
                  <a:cubicBezTo>
                    <a:pt x="98861" y="3917"/>
                    <a:pt x="98819" y="3939"/>
                    <a:pt x="98778" y="3939"/>
                  </a:cubicBezTo>
                  <a:cubicBezTo>
                    <a:pt x="98715" y="3939"/>
                    <a:pt x="98654" y="3917"/>
                    <a:pt x="98592" y="3898"/>
                  </a:cubicBezTo>
                  <a:cubicBezTo>
                    <a:pt x="98533" y="3885"/>
                    <a:pt x="98460" y="3860"/>
                    <a:pt x="98370" y="3860"/>
                  </a:cubicBezTo>
                  <a:cubicBezTo>
                    <a:pt x="98303" y="3860"/>
                    <a:pt x="98226" y="3874"/>
                    <a:pt x="98138" y="3917"/>
                  </a:cubicBezTo>
                  <a:cubicBezTo>
                    <a:pt x="97932" y="4021"/>
                    <a:pt x="97767" y="4104"/>
                    <a:pt x="97602" y="4104"/>
                  </a:cubicBezTo>
                  <a:cubicBezTo>
                    <a:pt x="97520" y="4104"/>
                    <a:pt x="97459" y="4062"/>
                    <a:pt x="97376" y="4021"/>
                  </a:cubicBezTo>
                  <a:cubicBezTo>
                    <a:pt x="97231" y="3898"/>
                    <a:pt x="97066" y="3876"/>
                    <a:pt x="96984" y="3876"/>
                  </a:cubicBezTo>
                  <a:cubicBezTo>
                    <a:pt x="96860" y="3876"/>
                    <a:pt x="96758" y="3898"/>
                    <a:pt x="96675" y="3939"/>
                  </a:cubicBezTo>
                  <a:lnTo>
                    <a:pt x="96675" y="3959"/>
                  </a:lnTo>
                  <a:cubicBezTo>
                    <a:pt x="96634" y="3980"/>
                    <a:pt x="96612" y="3980"/>
                    <a:pt x="96551" y="4000"/>
                  </a:cubicBezTo>
                  <a:cubicBezTo>
                    <a:pt x="96428" y="4041"/>
                    <a:pt x="96263" y="4082"/>
                    <a:pt x="96139" y="4104"/>
                  </a:cubicBezTo>
                  <a:lnTo>
                    <a:pt x="96118" y="4104"/>
                  </a:lnTo>
                  <a:cubicBezTo>
                    <a:pt x="96076" y="4104"/>
                    <a:pt x="96035" y="4124"/>
                    <a:pt x="96015" y="4124"/>
                  </a:cubicBezTo>
                  <a:cubicBezTo>
                    <a:pt x="95890" y="4143"/>
                    <a:pt x="95748" y="4158"/>
                    <a:pt x="95617" y="4158"/>
                  </a:cubicBezTo>
                  <a:cubicBezTo>
                    <a:pt x="95466" y="4158"/>
                    <a:pt x="95329" y="4138"/>
                    <a:pt x="95252" y="4082"/>
                  </a:cubicBezTo>
                  <a:cubicBezTo>
                    <a:pt x="95149" y="4021"/>
                    <a:pt x="95026" y="4021"/>
                    <a:pt x="94902" y="4021"/>
                  </a:cubicBezTo>
                  <a:cubicBezTo>
                    <a:pt x="94851" y="4021"/>
                    <a:pt x="94805" y="4026"/>
                    <a:pt x="94765" y="4026"/>
                  </a:cubicBezTo>
                  <a:cubicBezTo>
                    <a:pt x="94723" y="4026"/>
                    <a:pt x="94686" y="4021"/>
                    <a:pt x="94655" y="4000"/>
                  </a:cubicBezTo>
                  <a:cubicBezTo>
                    <a:pt x="94613" y="3959"/>
                    <a:pt x="94551" y="3939"/>
                    <a:pt x="94490" y="3939"/>
                  </a:cubicBezTo>
                  <a:cubicBezTo>
                    <a:pt x="94427" y="3939"/>
                    <a:pt x="94345" y="3959"/>
                    <a:pt x="94303" y="3980"/>
                  </a:cubicBezTo>
                  <a:cubicBezTo>
                    <a:pt x="94262" y="4021"/>
                    <a:pt x="94262" y="4041"/>
                    <a:pt x="94284" y="4082"/>
                  </a:cubicBezTo>
                  <a:cubicBezTo>
                    <a:pt x="94325" y="4104"/>
                    <a:pt x="94284" y="4145"/>
                    <a:pt x="94242" y="4165"/>
                  </a:cubicBezTo>
                  <a:cubicBezTo>
                    <a:pt x="94213" y="4180"/>
                    <a:pt x="94173" y="4194"/>
                    <a:pt x="94145" y="4194"/>
                  </a:cubicBezTo>
                  <a:cubicBezTo>
                    <a:pt x="94134" y="4194"/>
                    <a:pt x="94124" y="4192"/>
                    <a:pt x="94119" y="4186"/>
                  </a:cubicBezTo>
                  <a:cubicBezTo>
                    <a:pt x="94119" y="4145"/>
                    <a:pt x="94056" y="4104"/>
                    <a:pt x="93973" y="4062"/>
                  </a:cubicBezTo>
                  <a:cubicBezTo>
                    <a:pt x="93922" y="4054"/>
                    <a:pt x="93863" y="4048"/>
                    <a:pt x="93802" y="4048"/>
                  </a:cubicBezTo>
                  <a:cubicBezTo>
                    <a:pt x="93719" y="4048"/>
                    <a:pt x="93633" y="4058"/>
                    <a:pt x="93561" y="4082"/>
                  </a:cubicBezTo>
                  <a:lnTo>
                    <a:pt x="93541" y="4104"/>
                  </a:lnTo>
                  <a:cubicBezTo>
                    <a:pt x="93396" y="4165"/>
                    <a:pt x="93273" y="4206"/>
                    <a:pt x="93190" y="4247"/>
                  </a:cubicBezTo>
                  <a:cubicBezTo>
                    <a:pt x="93129" y="4288"/>
                    <a:pt x="93088" y="4330"/>
                    <a:pt x="93066" y="4371"/>
                  </a:cubicBezTo>
                  <a:cubicBezTo>
                    <a:pt x="93066" y="4371"/>
                    <a:pt x="93066" y="4392"/>
                    <a:pt x="93047" y="4392"/>
                  </a:cubicBezTo>
                  <a:cubicBezTo>
                    <a:pt x="93039" y="4399"/>
                    <a:pt x="93030" y="4401"/>
                    <a:pt x="93019" y="4401"/>
                  </a:cubicBezTo>
                  <a:cubicBezTo>
                    <a:pt x="92998" y="4401"/>
                    <a:pt x="92970" y="4392"/>
                    <a:pt x="92943" y="4392"/>
                  </a:cubicBezTo>
                  <a:cubicBezTo>
                    <a:pt x="92923" y="4371"/>
                    <a:pt x="92882" y="4371"/>
                    <a:pt x="92860" y="4351"/>
                  </a:cubicBezTo>
                  <a:cubicBezTo>
                    <a:pt x="92840" y="4351"/>
                    <a:pt x="92819" y="4330"/>
                    <a:pt x="92799" y="4330"/>
                  </a:cubicBezTo>
                  <a:cubicBezTo>
                    <a:pt x="92717" y="4330"/>
                    <a:pt x="92593" y="4392"/>
                    <a:pt x="92511" y="4434"/>
                  </a:cubicBezTo>
                  <a:cubicBezTo>
                    <a:pt x="92469" y="4453"/>
                    <a:pt x="92407" y="4495"/>
                    <a:pt x="92387" y="4516"/>
                  </a:cubicBezTo>
                  <a:cubicBezTo>
                    <a:pt x="92365" y="4557"/>
                    <a:pt x="92304" y="4681"/>
                    <a:pt x="92222" y="4722"/>
                  </a:cubicBezTo>
                  <a:cubicBezTo>
                    <a:pt x="92202" y="4742"/>
                    <a:pt x="92186" y="4748"/>
                    <a:pt x="92176" y="4748"/>
                  </a:cubicBezTo>
                  <a:cubicBezTo>
                    <a:pt x="92165" y="4748"/>
                    <a:pt x="92159" y="4742"/>
                    <a:pt x="92159" y="4742"/>
                  </a:cubicBezTo>
                  <a:cubicBezTo>
                    <a:pt x="92134" y="4729"/>
                    <a:pt x="92108" y="4724"/>
                    <a:pt x="92083" y="4724"/>
                  </a:cubicBezTo>
                  <a:cubicBezTo>
                    <a:pt x="92028" y="4724"/>
                    <a:pt x="91975" y="4749"/>
                    <a:pt x="91933" y="4763"/>
                  </a:cubicBezTo>
                  <a:cubicBezTo>
                    <a:pt x="91892" y="4783"/>
                    <a:pt x="91851" y="4805"/>
                    <a:pt x="91829" y="4805"/>
                  </a:cubicBezTo>
                  <a:cubicBezTo>
                    <a:pt x="91810" y="4783"/>
                    <a:pt x="91788" y="4783"/>
                    <a:pt x="91788" y="4763"/>
                  </a:cubicBezTo>
                  <a:cubicBezTo>
                    <a:pt x="91768" y="4722"/>
                    <a:pt x="91747" y="4701"/>
                    <a:pt x="91727" y="4660"/>
                  </a:cubicBezTo>
                  <a:cubicBezTo>
                    <a:pt x="91686" y="4557"/>
                    <a:pt x="91645" y="4475"/>
                    <a:pt x="91480" y="4453"/>
                  </a:cubicBezTo>
                  <a:cubicBezTo>
                    <a:pt x="91417" y="4434"/>
                    <a:pt x="91397" y="4371"/>
                    <a:pt x="91376" y="4310"/>
                  </a:cubicBezTo>
                  <a:lnTo>
                    <a:pt x="91376" y="4288"/>
                  </a:lnTo>
                  <a:lnTo>
                    <a:pt x="91356" y="4247"/>
                  </a:lnTo>
                  <a:cubicBezTo>
                    <a:pt x="91335" y="4186"/>
                    <a:pt x="91293" y="4145"/>
                    <a:pt x="91211" y="4124"/>
                  </a:cubicBezTo>
                  <a:cubicBezTo>
                    <a:pt x="91128" y="4082"/>
                    <a:pt x="91109" y="4041"/>
                    <a:pt x="91109" y="3959"/>
                  </a:cubicBezTo>
                  <a:cubicBezTo>
                    <a:pt x="91087" y="3898"/>
                    <a:pt x="91067" y="3835"/>
                    <a:pt x="91005" y="3794"/>
                  </a:cubicBezTo>
                  <a:lnTo>
                    <a:pt x="90985" y="3774"/>
                  </a:lnTo>
                  <a:cubicBezTo>
                    <a:pt x="90840" y="3650"/>
                    <a:pt x="90655" y="3505"/>
                    <a:pt x="90469" y="3485"/>
                  </a:cubicBezTo>
                  <a:cubicBezTo>
                    <a:pt x="90408" y="3464"/>
                    <a:pt x="90345" y="3444"/>
                    <a:pt x="90284" y="3444"/>
                  </a:cubicBezTo>
                  <a:cubicBezTo>
                    <a:pt x="90179" y="3418"/>
                    <a:pt x="90082" y="3392"/>
                    <a:pt x="90000" y="3392"/>
                  </a:cubicBezTo>
                  <a:cubicBezTo>
                    <a:pt x="89952" y="3392"/>
                    <a:pt x="89909" y="3400"/>
                    <a:pt x="89872" y="3423"/>
                  </a:cubicBezTo>
                  <a:cubicBezTo>
                    <a:pt x="89789" y="3464"/>
                    <a:pt x="89809" y="3526"/>
                    <a:pt x="89809" y="3587"/>
                  </a:cubicBezTo>
                  <a:cubicBezTo>
                    <a:pt x="89809" y="3609"/>
                    <a:pt x="89809" y="3629"/>
                    <a:pt x="89789" y="3650"/>
                  </a:cubicBezTo>
                  <a:lnTo>
                    <a:pt x="89768" y="3650"/>
                  </a:lnTo>
                  <a:cubicBezTo>
                    <a:pt x="89685" y="3650"/>
                    <a:pt x="89685" y="3629"/>
                    <a:pt x="89665" y="3587"/>
                  </a:cubicBezTo>
                  <a:cubicBezTo>
                    <a:pt x="89665" y="3554"/>
                    <a:pt x="89651" y="3521"/>
                    <a:pt x="89602" y="3521"/>
                  </a:cubicBezTo>
                  <a:cubicBezTo>
                    <a:pt x="89590" y="3521"/>
                    <a:pt x="89577" y="3522"/>
                    <a:pt x="89561" y="3526"/>
                  </a:cubicBezTo>
                  <a:cubicBezTo>
                    <a:pt x="89542" y="3526"/>
                    <a:pt x="89500" y="3546"/>
                    <a:pt x="89459" y="3568"/>
                  </a:cubicBezTo>
                  <a:cubicBezTo>
                    <a:pt x="89386" y="3597"/>
                    <a:pt x="89334" y="3626"/>
                    <a:pt x="89273" y="3626"/>
                  </a:cubicBezTo>
                  <a:cubicBezTo>
                    <a:pt x="89248" y="3626"/>
                    <a:pt x="89221" y="3621"/>
                    <a:pt x="89190" y="3609"/>
                  </a:cubicBezTo>
                  <a:cubicBezTo>
                    <a:pt x="89116" y="3576"/>
                    <a:pt x="89035" y="3563"/>
                    <a:pt x="88958" y="3563"/>
                  </a:cubicBezTo>
                  <a:cubicBezTo>
                    <a:pt x="88843" y="3563"/>
                    <a:pt x="88737" y="3592"/>
                    <a:pt x="88676" y="3629"/>
                  </a:cubicBezTo>
                  <a:cubicBezTo>
                    <a:pt x="88634" y="3650"/>
                    <a:pt x="88613" y="3670"/>
                    <a:pt x="88613" y="3691"/>
                  </a:cubicBezTo>
                  <a:cubicBezTo>
                    <a:pt x="88613" y="3752"/>
                    <a:pt x="88696" y="3794"/>
                    <a:pt x="88737" y="3815"/>
                  </a:cubicBezTo>
                  <a:cubicBezTo>
                    <a:pt x="88841" y="3876"/>
                    <a:pt x="88984" y="3917"/>
                    <a:pt x="89088" y="3917"/>
                  </a:cubicBezTo>
                  <a:cubicBezTo>
                    <a:pt x="89149" y="3917"/>
                    <a:pt x="89232" y="3939"/>
                    <a:pt x="89294" y="3980"/>
                  </a:cubicBezTo>
                  <a:cubicBezTo>
                    <a:pt x="89355" y="4021"/>
                    <a:pt x="89377" y="4062"/>
                    <a:pt x="89355" y="4082"/>
                  </a:cubicBezTo>
                  <a:cubicBezTo>
                    <a:pt x="89335" y="4145"/>
                    <a:pt x="89232" y="4330"/>
                    <a:pt x="89377" y="4351"/>
                  </a:cubicBezTo>
                  <a:cubicBezTo>
                    <a:pt x="89401" y="4357"/>
                    <a:pt x="89425" y="4359"/>
                    <a:pt x="89449" y="4359"/>
                  </a:cubicBezTo>
                  <a:cubicBezTo>
                    <a:pt x="89507" y="4359"/>
                    <a:pt x="89566" y="4345"/>
                    <a:pt x="89624" y="4330"/>
                  </a:cubicBezTo>
                  <a:cubicBezTo>
                    <a:pt x="89669" y="4299"/>
                    <a:pt x="89725" y="4281"/>
                    <a:pt x="89777" y="4281"/>
                  </a:cubicBezTo>
                  <a:cubicBezTo>
                    <a:pt x="89795" y="4281"/>
                    <a:pt x="89814" y="4283"/>
                    <a:pt x="89830" y="4288"/>
                  </a:cubicBezTo>
                  <a:cubicBezTo>
                    <a:pt x="89891" y="4310"/>
                    <a:pt x="89974" y="4310"/>
                    <a:pt x="90036" y="4310"/>
                  </a:cubicBezTo>
                  <a:cubicBezTo>
                    <a:pt x="90139" y="4330"/>
                    <a:pt x="90221" y="4330"/>
                    <a:pt x="90221" y="4351"/>
                  </a:cubicBezTo>
                  <a:cubicBezTo>
                    <a:pt x="90243" y="4392"/>
                    <a:pt x="90243" y="4412"/>
                    <a:pt x="90201" y="4434"/>
                  </a:cubicBezTo>
                  <a:cubicBezTo>
                    <a:pt x="90180" y="4453"/>
                    <a:pt x="90139" y="4453"/>
                    <a:pt x="90078" y="4475"/>
                  </a:cubicBezTo>
                  <a:cubicBezTo>
                    <a:pt x="89995" y="4495"/>
                    <a:pt x="89954" y="4516"/>
                    <a:pt x="89974" y="4557"/>
                  </a:cubicBezTo>
                  <a:cubicBezTo>
                    <a:pt x="89974" y="4640"/>
                    <a:pt x="90119" y="4742"/>
                    <a:pt x="90180" y="4763"/>
                  </a:cubicBezTo>
                  <a:cubicBezTo>
                    <a:pt x="90202" y="4778"/>
                    <a:pt x="90229" y="4785"/>
                    <a:pt x="90258" y="4785"/>
                  </a:cubicBezTo>
                  <a:cubicBezTo>
                    <a:pt x="90312" y="4785"/>
                    <a:pt x="90374" y="4762"/>
                    <a:pt x="90427" y="4722"/>
                  </a:cubicBezTo>
                  <a:cubicBezTo>
                    <a:pt x="90510" y="4681"/>
                    <a:pt x="90551" y="4618"/>
                    <a:pt x="90572" y="4577"/>
                  </a:cubicBezTo>
                  <a:cubicBezTo>
                    <a:pt x="90572" y="4495"/>
                    <a:pt x="90614" y="4434"/>
                    <a:pt x="90634" y="4412"/>
                  </a:cubicBezTo>
                  <a:lnTo>
                    <a:pt x="90696" y="4412"/>
                  </a:lnTo>
                  <a:cubicBezTo>
                    <a:pt x="90737" y="4434"/>
                    <a:pt x="90737" y="4475"/>
                    <a:pt x="90737" y="4536"/>
                  </a:cubicBezTo>
                  <a:cubicBezTo>
                    <a:pt x="90737" y="4577"/>
                    <a:pt x="90737" y="4618"/>
                    <a:pt x="90757" y="4640"/>
                  </a:cubicBezTo>
                  <a:lnTo>
                    <a:pt x="90757" y="4660"/>
                  </a:lnTo>
                  <a:lnTo>
                    <a:pt x="90757" y="4681"/>
                  </a:lnTo>
                  <a:lnTo>
                    <a:pt x="90779" y="4681"/>
                  </a:lnTo>
                  <a:lnTo>
                    <a:pt x="90840" y="4742"/>
                  </a:lnTo>
                  <a:cubicBezTo>
                    <a:pt x="90881" y="4763"/>
                    <a:pt x="90902" y="4783"/>
                    <a:pt x="90922" y="4805"/>
                  </a:cubicBezTo>
                  <a:cubicBezTo>
                    <a:pt x="90922" y="4866"/>
                    <a:pt x="90881" y="4907"/>
                    <a:pt x="90798" y="4948"/>
                  </a:cubicBezTo>
                  <a:cubicBezTo>
                    <a:pt x="90779" y="4970"/>
                    <a:pt x="90716" y="4989"/>
                    <a:pt x="90675" y="5011"/>
                  </a:cubicBezTo>
                  <a:cubicBezTo>
                    <a:pt x="90469" y="5052"/>
                    <a:pt x="90408" y="5093"/>
                    <a:pt x="90427" y="5135"/>
                  </a:cubicBezTo>
                  <a:cubicBezTo>
                    <a:pt x="90449" y="5154"/>
                    <a:pt x="90490" y="5176"/>
                    <a:pt x="90592" y="5176"/>
                  </a:cubicBezTo>
                  <a:cubicBezTo>
                    <a:pt x="90675" y="5196"/>
                    <a:pt x="90716" y="5217"/>
                    <a:pt x="90737" y="5237"/>
                  </a:cubicBezTo>
                  <a:cubicBezTo>
                    <a:pt x="90757" y="5278"/>
                    <a:pt x="90737" y="5319"/>
                    <a:pt x="90675" y="5341"/>
                  </a:cubicBezTo>
                  <a:cubicBezTo>
                    <a:pt x="90634" y="5361"/>
                    <a:pt x="90592" y="5382"/>
                    <a:pt x="90531" y="5382"/>
                  </a:cubicBezTo>
                  <a:cubicBezTo>
                    <a:pt x="90490" y="5382"/>
                    <a:pt x="90408" y="5382"/>
                    <a:pt x="90345" y="5402"/>
                  </a:cubicBezTo>
                  <a:cubicBezTo>
                    <a:pt x="90119" y="5402"/>
                    <a:pt x="89872" y="5423"/>
                    <a:pt x="89748" y="5484"/>
                  </a:cubicBezTo>
                  <a:cubicBezTo>
                    <a:pt x="89726" y="5484"/>
                    <a:pt x="89707" y="5506"/>
                    <a:pt x="89707" y="5525"/>
                  </a:cubicBezTo>
                  <a:cubicBezTo>
                    <a:pt x="89644" y="5567"/>
                    <a:pt x="89520" y="5588"/>
                    <a:pt x="89396" y="5608"/>
                  </a:cubicBezTo>
                  <a:cubicBezTo>
                    <a:pt x="89314" y="5629"/>
                    <a:pt x="89253" y="5629"/>
                    <a:pt x="89212" y="5649"/>
                  </a:cubicBezTo>
                  <a:cubicBezTo>
                    <a:pt x="89190" y="5671"/>
                    <a:pt x="89171" y="5690"/>
                    <a:pt x="89171" y="5712"/>
                  </a:cubicBezTo>
                  <a:cubicBezTo>
                    <a:pt x="89190" y="5753"/>
                    <a:pt x="89314" y="5773"/>
                    <a:pt x="89418" y="5773"/>
                  </a:cubicBezTo>
                  <a:cubicBezTo>
                    <a:pt x="89459" y="5773"/>
                    <a:pt x="89520" y="5794"/>
                    <a:pt x="89520" y="5794"/>
                  </a:cubicBezTo>
                  <a:lnTo>
                    <a:pt x="89500" y="5814"/>
                  </a:lnTo>
                  <a:cubicBezTo>
                    <a:pt x="89335" y="5918"/>
                    <a:pt x="89253" y="5979"/>
                    <a:pt x="89377" y="6083"/>
                  </a:cubicBezTo>
                  <a:cubicBezTo>
                    <a:pt x="89377" y="6103"/>
                    <a:pt x="89396" y="6103"/>
                    <a:pt x="89377" y="6124"/>
                  </a:cubicBezTo>
                  <a:cubicBezTo>
                    <a:pt x="89377" y="6136"/>
                    <a:pt x="89342" y="6148"/>
                    <a:pt x="89296" y="6148"/>
                  </a:cubicBezTo>
                  <a:cubicBezTo>
                    <a:pt x="89263" y="6148"/>
                    <a:pt x="89225" y="6141"/>
                    <a:pt x="89190" y="6124"/>
                  </a:cubicBezTo>
                  <a:cubicBezTo>
                    <a:pt x="89176" y="6120"/>
                    <a:pt x="89161" y="6119"/>
                    <a:pt x="89145" y="6119"/>
                  </a:cubicBezTo>
                  <a:cubicBezTo>
                    <a:pt x="89070" y="6119"/>
                    <a:pt x="88977" y="6159"/>
                    <a:pt x="88841" y="6226"/>
                  </a:cubicBezTo>
                  <a:cubicBezTo>
                    <a:pt x="88654" y="6289"/>
                    <a:pt x="88448" y="6391"/>
                    <a:pt x="88222" y="6391"/>
                  </a:cubicBezTo>
                  <a:cubicBezTo>
                    <a:pt x="87871" y="6391"/>
                    <a:pt x="87170" y="6639"/>
                    <a:pt x="86964" y="6763"/>
                  </a:cubicBezTo>
                  <a:cubicBezTo>
                    <a:pt x="86922" y="6784"/>
                    <a:pt x="86861" y="6825"/>
                    <a:pt x="86903" y="6845"/>
                  </a:cubicBezTo>
                  <a:cubicBezTo>
                    <a:pt x="87026" y="6927"/>
                    <a:pt x="87129" y="7031"/>
                    <a:pt x="86964" y="7114"/>
                  </a:cubicBezTo>
                  <a:cubicBezTo>
                    <a:pt x="86887" y="7159"/>
                    <a:pt x="86799" y="7183"/>
                    <a:pt x="86707" y="7183"/>
                  </a:cubicBezTo>
                  <a:cubicBezTo>
                    <a:pt x="86676" y="7183"/>
                    <a:pt x="86645" y="7180"/>
                    <a:pt x="86614" y="7175"/>
                  </a:cubicBezTo>
                  <a:cubicBezTo>
                    <a:pt x="86551" y="7175"/>
                    <a:pt x="86510" y="7155"/>
                    <a:pt x="86490" y="7134"/>
                  </a:cubicBezTo>
                  <a:cubicBezTo>
                    <a:pt x="86490" y="7134"/>
                    <a:pt x="86469" y="7114"/>
                    <a:pt x="86428" y="7114"/>
                  </a:cubicBezTo>
                  <a:cubicBezTo>
                    <a:pt x="86345" y="7114"/>
                    <a:pt x="86221" y="7155"/>
                    <a:pt x="86160" y="7196"/>
                  </a:cubicBezTo>
                  <a:cubicBezTo>
                    <a:pt x="86078" y="7238"/>
                    <a:pt x="86057" y="7299"/>
                    <a:pt x="86119" y="7340"/>
                  </a:cubicBezTo>
                  <a:cubicBezTo>
                    <a:pt x="86139" y="7340"/>
                    <a:pt x="86139" y="7361"/>
                    <a:pt x="86139" y="7381"/>
                  </a:cubicBezTo>
                  <a:lnTo>
                    <a:pt x="86078" y="7444"/>
                  </a:lnTo>
                  <a:cubicBezTo>
                    <a:pt x="86037" y="7463"/>
                    <a:pt x="85995" y="7463"/>
                    <a:pt x="85974" y="7463"/>
                  </a:cubicBezTo>
                  <a:cubicBezTo>
                    <a:pt x="85954" y="7463"/>
                    <a:pt x="85954" y="7463"/>
                    <a:pt x="85954" y="7444"/>
                  </a:cubicBezTo>
                  <a:cubicBezTo>
                    <a:pt x="85954" y="7422"/>
                    <a:pt x="85933" y="7402"/>
                    <a:pt x="85892" y="7381"/>
                  </a:cubicBezTo>
                  <a:cubicBezTo>
                    <a:pt x="85878" y="7374"/>
                    <a:pt x="85860" y="7372"/>
                    <a:pt x="85839" y="7372"/>
                  </a:cubicBezTo>
                  <a:cubicBezTo>
                    <a:pt x="85798" y="7372"/>
                    <a:pt x="85748" y="7381"/>
                    <a:pt x="85707" y="7381"/>
                  </a:cubicBezTo>
                  <a:cubicBezTo>
                    <a:pt x="85655" y="7392"/>
                    <a:pt x="85619" y="7397"/>
                    <a:pt x="85593" y="7397"/>
                  </a:cubicBezTo>
                  <a:cubicBezTo>
                    <a:pt x="85567" y="7397"/>
                    <a:pt x="85552" y="7392"/>
                    <a:pt x="85542" y="7381"/>
                  </a:cubicBezTo>
                  <a:lnTo>
                    <a:pt x="85542" y="7299"/>
                  </a:lnTo>
                  <a:lnTo>
                    <a:pt x="85562" y="7299"/>
                  </a:lnTo>
                  <a:lnTo>
                    <a:pt x="85562" y="7257"/>
                  </a:lnTo>
                  <a:lnTo>
                    <a:pt x="85562" y="7216"/>
                  </a:lnTo>
                  <a:cubicBezTo>
                    <a:pt x="85520" y="7216"/>
                    <a:pt x="85501" y="7196"/>
                    <a:pt x="85418" y="7196"/>
                  </a:cubicBezTo>
                  <a:cubicBezTo>
                    <a:pt x="85191" y="7196"/>
                    <a:pt x="84984" y="7092"/>
                    <a:pt x="84902" y="6949"/>
                  </a:cubicBezTo>
                  <a:lnTo>
                    <a:pt x="84882" y="6927"/>
                  </a:lnTo>
                  <a:cubicBezTo>
                    <a:pt x="84778" y="6701"/>
                    <a:pt x="84470" y="6701"/>
                    <a:pt x="84346" y="6701"/>
                  </a:cubicBezTo>
                  <a:cubicBezTo>
                    <a:pt x="84264" y="6701"/>
                    <a:pt x="84201" y="6680"/>
                    <a:pt x="84140" y="6660"/>
                  </a:cubicBezTo>
                  <a:cubicBezTo>
                    <a:pt x="84072" y="6626"/>
                    <a:pt x="83990" y="6592"/>
                    <a:pt x="83871" y="6592"/>
                  </a:cubicBezTo>
                  <a:cubicBezTo>
                    <a:pt x="83845" y="6592"/>
                    <a:pt x="83818" y="6594"/>
                    <a:pt x="83789" y="6598"/>
                  </a:cubicBezTo>
                  <a:cubicBezTo>
                    <a:pt x="83728" y="6598"/>
                    <a:pt x="83665" y="6619"/>
                    <a:pt x="83582" y="6619"/>
                  </a:cubicBezTo>
                  <a:cubicBezTo>
                    <a:pt x="83398" y="6639"/>
                    <a:pt x="83233" y="6660"/>
                    <a:pt x="83150" y="6701"/>
                  </a:cubicBezTo>
                  <a:cubicBezTo>
                    <a:pt x="83129" y="6721"/>
                    <a:pt x="83109" y="6743"/>
                    <a:pt x="83129" y="6743"/>
                  </a:cubicBezTo>
                  <a:cubicBezTo>
                    <a:pt x="83129" y="6784"/>
                    <a:pt x="83150" y="6804"/>
                    <a:pt x="83150" y="6845"/>
                  </a:cubicBezTo>
                  <a:cubicBezTo>
                    <a:pt x="83211" y="6969"/>
                    <a:pt x="83294" y="7196"/>
                    <a:pt x="83192" y="7257"/>
                  </a:cubicBezTo>
                  <a:cubicBezTo>
                    <a:pt x="83192" y="7257"/>
                    <a:pt x="83170" y="7279"/>
                    <a:pt x="83150" y="7279"/>
                  </a:cubicBezTo>
                  <a:cubicBezTo>
                    <a:pt x="83129" y="7299"/>
                    <a:pt x="83109" y="7320"/>
                    <a:pt x="83088" y="7320"/>
                  </a:cubicBezTo>
                  <a:cubicBezTo>
                    <a:pt x="82995" y="7378"/>
                    <a:pt x="82915" y="7403"/>
                    <a:pt x="82844" y="7403"/>
                  </a:cubicBezTo>
                  <a:cubicBezTo>
                    <a:pt x="82790" y="7403"/>
                    <a:pt x="82741" y="7388"/>
                    <a:pt x="82697" y="7361"/>
                  </a:cubicBezTo>
                  <a:cubicBezTo>
                    <a:pt x="82614" y="7320"/>
                    <a:pt x="82573" y="7279"/>
                    <a:pt x="82532" y="7257"/>
                  </a:cubicBezTo>
                  <a:cubicBezTo>
                    <a:pt x="82449" y="7196"/>
                    <a:pt x="82387" y="7155"/>
                    <a:pt x="82243" y="7134"/>
                  </a:cubicBezTo>
                  <a:lnTo>
                    <a:pt x="82243" y="7114"/>
                  </a:lnTo>
                  <a:lnTo>
                    <a:pt x="82161" y="7114"/>
                  </a:lnTo>
                  <a:cubicBezTo>
                    <a:pt x="82057" y="7114"/>
                    <a:pt x="81996" y="7114"/>
                    <a:pt x="81996" y="7092"/>
                  </a:cubicBezTo>
                  <a:cubicBezTo>
                    <a:pt x="81974" y="7051"/>
                    <a:pt x="82016" y="7010"/>
                    <a:pt x="82098" y="6990"/>
                  </a:cubicBezTo>
                  <a:cubicBezTo>
                    <a:pt x="82263" y="6927"/>
                    <a:pt x="82243" y="6866"/>
                    <a:pt x="82222" y="6721"/>
                  </a:cubicBezTo>
                  <a:cubicBezTo>
                    <a:pt x="82202" y="6660"/>
                    <a:pt x="82139" y="6639"/>
                    <a:pt x="82098" y="6619"/>
                  </a:cubicBezTo>
                  <a:cubicBezTo>
                    <a:pt x="82037" y="6578"/>
                    <a:pt x="82016" y="6578"/>
                    <a:pt x="82016" y="6495"/>
                  </a:cubicBezTo>
                  <a:cubicBezTo>
                    <a:pt x="82016" y="6474"/>
                    <a:pt x="82016" y="6454"/>
                    <a:pt x="81974" y="6433"/>
                  </a:cubicBezTo>
                  <a:cubicBezTo>
                    <a:pt x="81962" y="6427"/>
                    <a:pt x="81945" y="6424"/>
                    <a:pt x="81924" y="6424"/>
                  </a:cubicBezTo>
                  <a:cubicBezTo>
                    <a:pt x="81874" y="6424"/>
                    <a:pt x="81801" y="6439"/>
                    <a:pt x="81727" y="6454"/>
                  </a:cubicBezTo>
                  <a:cubicBezTo>
                    <a:pt x="81625" y="6474"/>
                    <a:pt x="81521" y="6495"/>
                    <a:pt x="81438" y="6495"/>
                  </a:cubicBezTo>
                  <a:cubicBezTo>
                    <a:pt x="81273" y="6495"/>
                    <a:pt x="80985" y="6619"/>
                    <a:pt x="80718" y="6743"/>
                  </a:cubicBezTo>
                  <a:cubicBezTo>
                    <a:pt x="80594" y="6804"/>
                    <a:pt x="80490" y="6866"/>
                    <a:pt x="80388" y="6886"/>
                  </a:cubicBezTo>
                  <a:cubicBezTo>
                    <a:pt x="80366" y="6908"/>
                    <a:pt x="80325" y="6927"/>
                    <a:pt x="80305" y="6949"/>
                  </a:cubicBezTo>
                  <a:cubicBezTo>
                    <a:pt x="80181" y="7010"/>
                    <a:pt x="80078" y="7092"/>
                    <a:pt x="79975" y="7196"/>
                  </a:cubicBezTo>
                  <a:cubicBezTo>
                    <a:pt x="79893" y="7279"/>
                    <a:pt x="79789" y="7361"/>
                    <a:pt x="79706" y="7402"/>
                  </a:cubicBezTo>
                  <a:cubicBezTo>
                    <a:pt x="79665" y="7422"/>
                    <a:pt x="79645" y="7444"/>
                    <a:pt x="79624" y="7444"/>
                  </a:cubicBezTo>
                  <a:cubicBezTo>
                    <a:pt x="79563" y="7463"/>
                    <a:pt x="79522" y="7463"/>
                    <a:pt x="79480" y="7463"/>
                  </a:cubicBezTo>
                  <a:cubicBezTo>
                    <a:pt x="79473" y="7471"/>
                    <a:pt x="79464" y="7473"/>
                    <a:pt x="79454" y="7473"/>
                  </a:cubicBezTo>
                  <a:cubicBezTo>
                    <a:pt x="79434" y="7473"/>
                    <a:pt x="79411" y="7463"/>
                    <a:pt x="79398" y="7463"/>
                  </a:cubicBezTo>
                  <a:cubicBezTo>
                    <a:pt x="79335" y="7463"/>
                    <a:pt x="79253" y="7463"/>
                    <a:pt x="79068" y="7505"/>
                  </a:cubicBezTo>
                  <a:cubicBezTo>
                    <a:pt x="78944" y="7546"/>
                    <a:pt x="78841" y="7567"/>
                    <a:pt x="78758" y="7567"/>
                  </a:cubicBezTo>
                  <a:cubicBezTo>
                    <a:pt x="78634" y="7587"/>
                    <a:pt x="78552" y="7609"/>
                    <a:pt x="78469" y="7691"/>
                  </a:cubicBezTo>
                  <a:cubicBezTo>
                    <a:pt x="78428" y="7711"/>
                    <a:pt x="78367" y="7752"/>
                    <a:pt x="78346" y="7774"/>
                  </a:cubicBezTo>
                  <a:cubicBezTo>
                    <a:pt x="78285" y="7793"/>
                    <a:pt x="78243" y="7815"/>
                    <a:pt x="78243" y="7815"/>
                  </a:cubicBezTo>
                  <a:lnTo>
                    <a:pt x="78243" y="7774"/>
                  </a:lnTo>
                  <a:cubicBezTo>
                    <a:pt x="78243" y="7752"/>
                    <a:pt x="78304" y="7711"/>
                    <a:pt x="78367" y="7670"/>
                  </a:cubicBezTo>
                  <a:cubicBezTo>
                    <a:pt x="78450" y="7609"/>
                    <a:pt x="78532" y="7567"/>
                    <a:pt x="78552" y="7505"/>
                  </a:cubicBezTo>
                  <a:cubicBezTo>
                    <a:pt x="78552" y="7463"/>
                    <a:pt x="78532" y="7402"/>
                    <a:pt x="78511" y="7340"/>
                  </a:cubicBezTo>
                  <a:cubicBezTo>
                    <a:pt x="78491" y="7279"/>
                    <a:pt x="78450" y="7196"/>
                    <a:pt x="78491" y="7175"/>
                  </a:cubicBezTo>
                  <a:lnTo>
                    <a:pt x="78532" y="7175"/>
                  </a:lnTo>
                  <a:cubicBezTo>
                    <a:pt x="78593" y="7155"/>
                    <a:pt x="78697" y="7134"/>
                    <a:pt x="78779" y="7092"/>
                  </a:cubicBezTo>
                  <a:lnTo>
                    <a:pt x="78799" y="7092"/>
                  </a:lnTo>
                  <a:lnTo>
                    <a:pt x="78862" y="7073"/>
                  </a:lnTo>
                  <a:cubicBezTo>
                    <a:pt x="78986" y="7031"/>
                    <a:pt x="79129" y="6969"/>
                    <a:pt x="79253" y="6886"/>
                  </a:cubicBezTo>
                  <a:cubicBezTo>
                    <a:pt x="79398" y="6804"/>
                    <a:pt x="79728" y="6701"/>
                    <a:pt x="80078" y="6598"/>
                  </a:cubicBezTo>
                  <a:cubicBezTo>
                    <a:pt x="80429" y="6474"/>
                    <a:pt x="80820" y="6350"/>
                    <a:pt x="81006" y="6248"/>
                  </a:cubicBezTo>
                  <a:cubicBezTo>
                    <a:pt x="81026" y="6248"/>
                    <a:pt x="81047" y="6226"/>
                    <a:pt x="81067" y="6226"/>
                  </a:cubicBezTo>
                  <a:cubicBezTo>
                    <a:pt x="81254" y="6103"/>
                    <a:pt x="81295" y="6042"/>
                    <a:pt x="81315" y="5979"/>
                  </a:cubicBezTo>
                  <a:cubicBezTo>
                    <a:pt x="81336" y="5938"/>
                    <a:pt x="81356" y="5918"/>
                    <a:pt x="81397" y="5897"/>
                  </a:cubicBezTo>
                  <a:cubicBezTo>
                    <a:pt x="81418" y="5897"/>
                    <a:pt x="81438" y="5877"/>
                    <a:pt x="81438" y="5877"/>
                  </a:cubicBezTo>
                  <a:cubicBezTo>
                    <a:pt x="81501" y="5855"/>
                    <a:pt x="81501" y="5794"/>
                    <a:pt x="81501" y="5753"/>
                  </a:cubicBezTo>
                  <a:cubicBezTo>
                    <a:pt x="81480" y="5712"/>
                    <a:pt x="81480" y="5671"/>
                    <a:pt x="81542" y="5649"/>
                  </a:cubicBezTo>
                  <a:cubicBezTo>
                    <a:pt x="81625" y="5608"/>
                    <a:pt x="81666" y="5525"/>
                    <a:pt x="81686" y="5443"/>
                  </a:cubicBezTo>
                  <a:cubicBezTo>
                    <a:pt x="81727" y="5382"/>
                    <a:pt x="81748" y="5319"/>
                    <a:pt x="81768" y="5319"/>
                  </a:cubicBezTo>
                  <a:lnTo>
                    <a:pt x="81790" y="5300"/>
                  </a:lnTo>
                  <a:cubicBezTo>
                    <a:pt x="81831" y="5300"/>
                    <a:pt x="81831" y="5278"/>
                    <a:pt x="81831" y="5258"/>
                  </a:cubicBezTo>
                  <a:cubicBezTo>
                    <a:pt x="81831" y="5258"/>
                    <a:pt x="81809" y="5196"/>
                    <a:pt x="81191" y="5072"/>
                  </a:cubicBezTo>
                  <a:cubicBezTo>
                    <a:pt x="80943" y="5011"/>
                    <a:pt x="80861" y="4866"/>
                    <a:pt x="80800" y="4783"/>
                  </a:cubicBezTo>
                  <a:cubicBezTo>
                    <a:pt x="80800" y="4763"/>
                    <a:pt x="80779" y="4742"/>
                    <a:pt x="80779" y="4722"/>
                  </a:cubicBezTo>
                  <a:lnTo>
                    <a:pt x="80655" y="4660"/>
                  </a:lnTo>
                  <a:cubicBezTo>
                    <a:pt x="80594" y="4618"/>
                    <a:pt x="80511" y="4599"/>
                    <a:pt x="80490" y="4516"/>
                  </a:cubicBezTo>
                  <a:cubicBezTo>
                    <a:pt x="80490" y="4434"/>
                    <a:pt x="80449" y="4371"/>
                    <a:pt x="80388" y="4351"/>
                  </a:cubicBezTo>
                  <a:cubicBezTo>
                    <a:pt x="80360" y="4351"/>
                    <a:pt x="80323" y="4342"/>
                    <a:pt x="80277" y="4342"/>
                  </a:cubicBezTo>
                  <a:cubicBezTo>
                    <a:pt x="80254" y="4342"/>
                    <a:pt x="80229" y="4344"/>
                    <a:pt x="80201" y="4351"/>
                  </a:cubicBezTo>
                  <a:cubicBezTo>
                    <a:pt x="80140" y="4351"/>
                    <a:pt x="80078" y="4330"/>
                    <a:pt x="79995" y="4310"/>
                  </a:cubicBezTo>
                  <a:cubicBezTo>
                    <a:pt x="79924" y="4295"/>
                    <a:pt x="79853" y="4271"/>
                    <a:pt x="79788" y="4271"/>
                  </a:cubicBezTo>
                  <a:cubicBezTo>
                    <a:pt x="79760" y="4271"/>
                    <a:pt x="79732" y="4276"/>
                    <a:pt x="79706" y="4288"/>
                  </a:cubicBezTo>
                  <a:cubicBezTo>
                    <a:pt x="79651" y="4326"/>
                    <a:pt x="79510" y="4415"/>
                    <a:pt x="79392" y="4415"/>
                  </a:cubicBezTo>
                  <a:cubicBezTo>
                    <a:pt x="79380" y="4415"/>
                    <a:pt x="79368" y="4414"/>
                    <a:pt x="79357" y="4412"/>
                  </a:cubicBezTo>
                  <a:cubicBezTo>
                    <a:pt x="79316" y="4412"/>
                    <a:pt x="79294" y="4412"/>
                    <a:pt x="79274" y="4392"/>
                  </a:cubicBezTo>
                  <a:cubicBezTo>
                    <a:pt x="79212" y="4351"/>
                    <a:pt x="79130" y="4331"/>
                    <a:pt x="79037" y="4331"/>
                  </a:cubicBezTo>
                  <a:cubicBezTo>
                    <a:pt x="78944" y="4331"/>
                    <a:pt x="78841" y="4351"/>
                    <a:pt x="78738" y="4392"/>
                  </a:cubicBezTo>
                  <a:cubicBezTo>
                    <a:pt x="78707" y="4402"/>
                    <a:pt x="78671" y="4407"/>
                    <a:pt x="78635" y="4407"/>
                  </a:cubicBezTo>
                  <a:cubicBezTo>
                    <a:pt x="78598" y="4407"/>
                    <a:pt x="78563" y="4402"/>
                    <a:pt x="78532" y="4392"/>
                  </a:cubicBezTo>
                  <a:cubicBezTo>
                    <a:pt x="78499" y="4392"/>
                    <a:pt x="78462" y="4389"/>
                    <a:pt x="78423" y="4389"/>
                  </a:cubicBezTo>
                  <a:cubicBezTo>
                    <a:pt x="78365" y="4389"/>
                    <a:pt x="78304" y="4396"/>
                    <a:pt x="78243" y="4434"/>
                  </a:cubicBezTo>
                  <a:cubicBezTo>
                    <a:pt x="78166" y="4466"/>
                    <a:pt x="77987" y="4488"/>
                    <a:pt x="77797" y="4488"/>
                  </a:cubicBezTo>
                  <a:cubicBezTo>
                    <a:pt x="77633" y="4488"/>
                    <a:pt x="77460" y="4472"/>
                    <a:pt x="77336" y="4434"/>
                  </a:cubicBezTo>
                  <a:cubicBezTo>
                    <a:pt x="77211" y="4385"/>
                    <a:pt x="77117" y="4368"/>
                    <a:pt x="77048" y="4368"/>
                  </a:cubicBezTo>
                  <a:cubicBezTo>
                    <a:pt x="76970" y="4368"/>
                    <a:pt x="76924" y="4390"/>
                    <a:pt x="76903" y="4412"/>
                  </a:cubicBezTo>
                  <a:cubicBezTo>
                    <a:pt x="76861" y="4412"/>
                    <a:pt x="76861" y="4434"/>
                    <a:pt x="76841" y="4475"/>
                  </a:cubicBezTo>
                  <a:cubicBezTo>
                    <a:pt x="76841" y="4495"/>
                    <a:pt x="76820" y="4495"/>
                    <a:pt x="76820" y="4495"/>
                  </a:cubicBezTo>
                  <a:cubicBezTo>
                    <a:pt x="76779" y="4495"/>
                    <a:pt x="76718" y="4453"/>
                    <a:pt x="76655" y="4412"/>
                  </a:cubicBezTo>
                  <a:cubicBezTo>
                    <a:pt x="76635" y="4392"/>
                    <a:pt x="76614" y="4392"/>
                    <a:pt x="76594" y="4371"/>
                  </a:cubicBezTo>
                  <a:cubicBezTo>
                    <a:pt x="76470" y="4310"/>
                    <a:pt x="76388" y="4247"/>
                    <a:pt x="76470" y="4124"/>
                  </a:cubicBezTo>
                  <a:cubicBezTo>
                    <a:pt x="76490" y="4104"/>
                    <a:pt x="76490" y="4082"/>
                    <a:pt x="76512" y="4062"/>
                  </a:cubicBezTo>
                  <a:cubicBezTo>
                    <a:pt x="76553" y="3980"/>
                    <a:pt x="76614" y="3898"/>
                    <a:pt x="76677" y="3835"/>
                  </a:cubicBezTo>
                  <a:cubicBezTo>
                    <a:pt x="76738" y="3774"/>
                    <a:pt x="76820" y="3733"/>
                    <a:pt x="76903" y="3691"/>
                  </a:cubicBezTo>
                  <a:cubicBezTo>
                    <a:pt x="77026" y="3650"/>
                    <a:pt x="77109" y="3587"/>
                    <a:pt x="77171" y="3526"/>
                  </a:cubicBezTo>
                  <a:cubicBezTo>
                    <a:pt x="77213" y="3505"/>
                    <a:pt x="77232" y="3485"/>
                    <a:pt x="77254" y="3485"/>
                  </a:cubicBezTo>
                  <a:cubicBezTo>
                    <a:pt x="77315" y="3444"/>
                    <a:pt x="77356" y="3444"/>
                    <a:pt x="77419" y="3444"/>
                  </a:cubicBezTo>
                  <a:lnTo>
                    <a:pt x="77501" y="3444"/>
                  </a:lnTo>
                  <a:cubicBezTo>
                    <a:pt x="77666" y="3444"/>
                    <a:pt x="77790" y="3444"/>
                    <a:pt x="77975" y="3403"/>
                  </a:cubicBezTo>
                  <a:cubicBezTo>
                    <a:pt x="77991" y="3397"/>
                    <a:pt x="78007" y="3394"/>
                    <a:pt x="78021" y="3394"/>
                  </a:cubicBezTo>
                  <a:cubicBezTo>
                    <a:pt x="78061" y="3394"/>
                    <a:pt x="78095" y="3414"/>
                    <a:pt x="78140" y="3444"/>
                  </a:cubicBezTo>
                  <a:cubicBezTo>
                    <a:pt x="78222" y="3485"/>
                    <a:pt x="78326" y="3526"/>
                    <a:pt x="78511" y="3526"/>
                  </a:cubicBezTo>
                  <a:cubicBezTo>
                    <a:pt x="78533" y="3524"/>
                    <a:pt x="78553" y="3522"/>
                    <a:pt x="78571" y="3522"/>
                  </a:cubicBezTo>
                  <a:cubicBezTo>
                    <a:pt x="78686" y="3522"/>
                    <a:pt x="78720" y="3579"/>
                    <a:pt x="78738" y="3650"/>
                  </a:cubicBezTo>
                  <a:cubicBezTo>
                    <a:pt x="78758" y="3711"/>
                    <a:pt x="78799" y="3774"/>
                    <a:pt x="78903" y="3794"/>
                  </a:cubicBezTo>
                  <a:cubicBezTo>
                    <a:pt x="78953" y="3803"/>
                    <a:pt x="79025" y="3807"/>
                    <a:pt x="79111" y="3807"/>
                  </a:cubicBezTo>
                  <a:cubicBezTo>
                    <a:pt x="79414" y="3807"/>
                    <a:pt x="79888" y="3756"/>
                    <a:pt x="80160" y="3691"/>
                  </a:cubicBezTo>
                  <a:cubicBezTo>
                    <a:pt x="80325" y="3670"/>
                    <a:pt x="80429" y="3650"/>
                    <a:pt x="80531" y="3650"/>
                  </a:cubicBezTo>
                  <a:cubicBezTo>
                    <a:pt x="80635" y="3629"/>
                    <a:pt x="80718" y="3629"/>
                    <a:pt x="80861" y="3587"/>
                  </a:cubicBezTo>
                  <a:cubicBezTo>
                    <a:pt x="80891" y="3582"/>
                    <a:pt x="80921" y="3579"/>
                    <a:pt x="80952" y="3579"/>
                  </a:cubicBezTo>
                  <a:cubicBezTo>
                    <a:pt x="81026" y="3579"/>
                    <a:pt x="81103" y="3594"/>
                    <a:pt x="81191" y="3609"/>
                  </a:cubicBezTo>
                  <a:cubicBezTo>
                    <a:pt x="81251" y="3620"/>
                    <a:pt x="81318" y="3632"/>
                    <a:pt x="81384" y="3632"/>
                  </a:cubicBezTo>
                  <a:cubicBezTo>
                    <a:pt x="81431" y="3632"/>
                    <a:pt x="81478" y="3626"/>
                    <a:pt x="81521" y="3609"/>
                  </a:cubicBezTo>
                  <a:cubicBezTo>
                    <a:pt x="81573" y="3591"/>
                    <a:pt x="81611" y="3585"/>
                    <a:pt x="81642" y="3585"/>
                  </a:cubicBezTo>
                  <a:cubicBezTo>
                    <a:pt x="81683" y="3585"/>
                    <a:pt x="81712" y="3597"/>
                    <a:pt x="81748" y="3609"/>
                  </a:cubicBezTo>
                  <a:cubicBezTo>
                    <a:pt x="81779" y="3619"/>
                    <a:pt x="81810" y="3624"/>
                    <a:pt x="81843" y="3624"/>
                  </a:cubicBezTo>
                  <a:cubicBezTo>
                    <a:pt x="81877" y="3624"/>
                    <a:pt x="81913" y="3619"/>
                    <a:pt x="81955" y="3609"/>
                  </a:cubicBezTo>
                  <a:cubicBezTo>
                    <a:pt x="81985" y="3601"/>
                    <a:pt x="82014" y="3598"/>
                    <a:pt x="82042" y="3598"/>
                  </a:cubicBezTo>
                  <a:cubicBezTo>
                    <a:pt x="82166" y="3598"/>
                    <a:pt x="82270" y="3665"/>
                    <a:pt x="82387" y="3733"/>
                  </a:cubicBezTo>
                  <a:lnTo>
                    <a:pt x="82408" y="3733"/>
                  </a:lnTo>
                  <a:cubicBezTo>
                    <a:pt x="82469" y="3774"/>
                    <a:pt x="82593" y="3794"/>
                    <a:pt x="82717" y="3815"/>
                  </a:cubicBezTo>
                  <a:cubicBezTo>
                    <a:pt x="82840" y="3835"/>
                    <a:pt x="82964" y="3856"/>
                    <a:pt x="83027" y="3898"/>
                  </a:cubicBezTo>
                  <a:cubicBezTo>
                    <a:pt x="83150" y="4000"/>
                    <a:pt x="83398" y="4206"/>
                    <a:pt x="83500" y="4227"/>
                  </a:cubicBezTo>
                  <a:cubicBezTo>
                    <a:pt x="83500" y="4247"/>
                    <a:pt x="83439" y="4288"/>
                    <a:pt x="83398" y="4310"/>
                  </a:cubicBezTo>
                  <a:cubicBezTo>
                    <a:pt x="83335" y="4351"/>
                    <a:pt x="83253" y="4412"/>
                    <a:pt x="83233" y="4453"/>
                  </a:cubicBezTo>
                  <a:cubicBezTo>
                    <a:pt x="83192" y="4557"/>
                    <a:pt x="83170" y="4928"/>
                    <a:pt x="83294" y="5011"/>
                  </a:cubicBezTo>
                  <a:cubicBezTo>
                    <a:pt x="83356" y="5031"/>
                    <a:pt x="83480" y="5031"/>
                    <a:pt x="83624" y="5031"/>
                  </a:cubicBezTo>
                  <a:cubicBezTo>
                    <a:pt x="83747" y="5031"/>
                    <a:pt x="83912" y="5031"/>
                    <a:pt x="83934" y="5052"/>
                  </a:cubicBezTo>
                  <a:cubicBezTo>
                    <a:pt x="83954" y="5072"/>
                    <a:pt x="83995" y="5093"/>
                    <a:pt x="84057" y="5113"/>
                  </a:cubicBezTo>
                  <a:cubicBezTo>
                    <a:pt x="84104" y="5119"/>
                    <a:pt x="84161" y="5121"/>
                    <a:pt x="84224" y="5121"/>
                  </a:cubicBezTo>
                  <a:cubicBezTo>
                    <a:pt x="84409" y="5121"/>
                    <a:pt x="84640" y="5098"/>
                    <a:pt x="84778" y="5052"/>
                  </a:cubicBezTo>
                  <a:cubicBezTo>
                    <a:pt x="84865" y="5017"/>
                    <a:pt x="84945" y="5005"/>
                    <a:pt x="85019" y="5005"/>
                  </a:cubicBezTo>
                  <a:cubicBezTo>
                    <a:pt x="85120" y="5005"/>
                    <a:pt x="85211" y="5028"/>
                    <a:pt x="85295" y="5052"/>
                  </a:cubicBezTo>
                  <a:cubicBezTo>
                    <a:pt x="85336" y="5072"/>
                    <a:pt x="85397" y="5113"/>
                    <a:pt x="85479" y="5154"/>
                  </a:cubicBezTo>
                  <a:cubicBezTo>
                    <a:pt x="85666" y="5258"/>
                    <a:pt x="85892" y="5361"/>
                    <a:pt x="86015" y="5402"/>
                  </a:cubicBezTo>
                  <a:cubicBezTo>
                    <a:pt x="86202" y="5443"/>
                    <a:pt x="86428" y="5525"/>
                    <a:pt x="86428" y="5547"/>
                  </a:cubicBezTo>
                  <a:lnTo>
                    <a:pt x="86345" y="5547"/>
                  </a:lnTo>
                  <a:cubicBezTo>
                    <a:pt x="86078" y="5547"/>
                    <a:pt x="86037" y="5547"/>
                    <a:pt x="85995" y="5567"/>
                  </a:cubicBezTo>
                  <a:lnTo>
                    <a:pt x="85995" y="5588"/>
                  </a:lnTo>
                  <a:cubicBezTo>
                    <a:pt x="85995" y="5608"/>
                    <a:pt x="86015" y="5629"/>
                    <a:pt x="86139" y="5671"/>
                  </a:cubicBezTo>
                  <a:cubicBezTo>
                    <a:pt x="86245" y="5688"/>
                    <a:pt x="86641" y="5781"/>
                    <a:pt x="86803" y="5781"/>
                  </a:cubicBezTo>
                  <a:cubicBezTo>
                    <a:pt x="86829" y="5781"/>
                    <a:pt x="86850" y="5779"/>
                    <a:pt x="86861" y="5773"/>
                  </a:cubicBezTo>
                  <a:cubicBezTo>
                    <a:pt x="86881" y="5773"/>
                    <a:pt x="86881" y="5753"/>
                    <a:pt x="86881" y="5753"/>
                  </a:cubicBezTo>
                  <a:lnTo>
                    <a:pt x="86881" y="5690"/>
                  </a:lnTo>
                  <a:cubicBezTo>
                    <a:pt x="86881" y="5671"/>
                    <a:pt x="86861" y="5629"/>
                    <a:pt x="86881" y="5608"/>
                  </a:cubicBezTo>
                  <a:lnTo>
                    <a:pt x="86922" y="5629"/>
                  </a:lnTo>
                  <a:cubicBezTo>
                    <a:pt x="87030" y="5674"/>
                    <a:pt x="87129" y="5695"/>
                    <a:pt x="87214" y="5695"/>
                  </a:cubicBezTo>
                  <a:cubicBezTo>
                    <a:pt x="87325" y="5695"/>
                    <a:pt x="87412" y="5658"/>
                    <a:pt x="87458" y="5588"/>
                  </a:cubicBezTo>
                  <a:cubicBezTo>
                    <a:pt x="87480" y="5547"/>
                    <a:pt x="87541" y="5484"/>
                    <a:pt x="87604" y="5464"/>
                  </a:cubicBezTo>
                  <a:cubicBezTo>
                    <a:pt x="87666" y="5417"/>
                    <a:pt x="87728" y="5394"/>
                    <a:pt x="87781" y="5394"/>
                  </a:cubicBezTo>
                  <a:cubicBezTo>
                    <a:pt x="87798" y="5394"/>
                    <a:pt x="87814" y="5397"/>
                    <a:pt x="87830" y="5402"/>
                  </a:cubicBezTo>
                  <a:cubicBezTo>
                    <a:pt x="87848" y="5408"/>
                    <a:pt x="87865" y="5411"/>
                    <a:pt x="87880" y="5411"/>
                  </a:cubicBezTo>
                  <a:cubicBezTo>
                    <a:pt x="87917" y="5411"/>
                    <a:pt x="87946" y="5396"/>
                    <a:pt x="87975" y="5382"/>
                  </a:cubicBezTo>
                  <a:cubicBezTo>
                    <a:pt x="87996" y="5382"/>
                    <a:pt x="88017" y="5376"/>
                    <a:pt x="88040" y="5376"/>
                  </a:cubicBezTo>
                  <a:cubicBezTo>
                    <a:pt x="88063" y="5376"/>
                    <a:pt x="88088" y="5382"/>
                    <a:pt x="88118" y="5402"/>
                  </a:cubicBezTo>
                  <a:cubicBezTo>
                    <a:pt x="88140" y="5423"/>
                    <a:pt x="88159" y="5423"/>
                    <a:pt x="88181" y="5443"/>
                  </a:cubicBezTo>
                  <a:cubicBezTo>
                    <a:pt x="88242" y="5484"/>
                    <a:pt x="88305" y="5525"/>
                    <a:pt x="88387" y="5525"/>
                  </a:cubicBezTo>
                  <a:cubicBezTo>
                    <a:pt x="88448" y="5525"/>
                    <a:pt x="88531" y="5506"/>
                    <a:pt x="88593" y="5464"/>
                  </a:cubicBezTo>
                  <a:cubicBezTo>
                    <a:pt x="88676" y="5402"/>
                    <a:pt x="88758" y="5382"/>
                    <a:pt x="88841" y="5361"/>
                  </a:cubicBezTo>
                  <a:cubicBezTo>
                    <a:pt x="88882" y="5341"/>
                    <a:pt x="88923" y="5319"/>
                    <a:pt x="88943" y="5319"/>
                  </a:cubicBezTo>
                  <a:cubicBezTo>
                    <a:pt x="88984" y="5300"/>
                    <a:pt x="88984" y="5258"/>
                    <a:pt x="88964" y="5237"/>
                  </a:cubicBezTo>
                  <a:cubicBezTo>
                    <a:pt x="88943" y="5176"/>
                    <a:pt x="88819" y="5113"/>
                    <a:pt x="88717" y="5072"/>
                  </a:cubicBezTo>
                  <a:cubicBezTo>
                    <a:pt x="88654" y="5052"/>
                    <a:pt x="88613" y="5011"/>
                    <a:pt x="88593" y="5011"/>
                  </a:cubicBezTo>
                  <a:cubicBezTo>
                    <a:pt x="88552" y="4989"/>
                    <a:pt x="88572" y="4970"/>
                    <a:pt x="88593" y="4928"/>
                  </a:cubicBezTo>
                  <a:cubicBezTo>
                    <a:pt x="88613" y="4887"/>
                    <a:pt x="88654" y="4846"/>
                    <a:pt x="88489" y="4805"/>
                  </a:cubicBezTo>
                  <a:cubicBezTo>
                    <a:pt x="88283" y="4742"/>
                    <a:pt x="88242" y="4701"/>
                    <a:pt x="88263" y="4557"/>
                  </a:cubicBezTo>
                  <a:cubicBezTo>
                    <a:pt x="88263" y="4475"/>
                    <a:pt x="88222" y="4412"/>
                    <a:pt x="88181" y="4351"/>
                  </a:cubicBezTo>
                  <a:cubicBezTo>
                    <a:pt x="88140" y="4310"/>
                    <a:pt x="88098" y="4269"/>
                    <a:pt x="88077" y="4186"/>
                  </a:cubicBezTo>
                  <a:cubicBezTo>
                    <a:pt x="88057" y="4104"/>
                    <a:pt x="87975" y="4041"/>
                    <a:pt x="87892" y="3980"/>
                  </a:cubicBezTo>
                  <a:cubicBezTo>
                    <a:pt x="87810" y="3939"/>
                    <a:pt x="87747" y="3898"/>
                    <a:pt x="87769" y="3815"/>
                  </a:cubicBezTo>
                  <a:cubicBezTo>
                    <a:pt x="87788" y="3670"/>
                    <a:pt x="87686" y="3526"/>
                    <a:pt x="87500" y="3423"/>
                  </a:cubicBezTo>
                  <a:cubicBezTo>
                    <a:pt x="87480" y="3403"/>
                    <a:pt x="87458" y="3403"/>
                    <a:pt x="87458" y="3403"/>
                  </a:cubicBezTo>
                  <a:cubicBezTo>
                    <a:pt x="87315" y="3320"/>
                    <a:pt x="87335" y="3279"/>
                    <a:pt x="87356" y="3238"/>
                  </a:cubicBezTo>
                  <a:cubicBezTo>
                    <a:pt x="87376" y="3197"/>
                    <a:pt x="87335" y="3155"/>
                    <a:pt x="87315" y="3093"/>
                  </a:cubicBezTo>
                  <a:cubicBezTo>
                    <a:pt x="87294" y="3073"/>
                    <a:pt x="87252" y="3010"/>
                    <a:pt x="87252" y="2990"/>
                  </a:cubicBezTo>
                  <a:lnTo>
                    <a:pt x="87274" y="2990"/>
                  </a:lnTo>
                  <a:cubicBezTo>
                    <a:pt x="87315" y="2990"/>
                    <a:pt x="87356" y="3010"/>
                    <a:pt x="87417" y="3032"/>
                  </a:cubicBezTo>
                  <a:cubicBezTo>
                    <a:pt x="87500" y="3073"/>
                    <a:pt x="87604" y="3114"/>
                    <a:pt x="87706" y="3114"/>
                  </a:cubicBezTo>
                  <a:cubicBezTo>
                    <a:pt x="87788" y="3114"/>
                    <a:pt x="87851" y="3093"/>
                    <a:pt x="87892" y="3073"/>
                  </a:cubicBezTo>
                  <a:cubicBezTo>
                    <a:pt x="87892" y="3051"/>
                    <a:pt x="87912" y="3051"/>
                    <a:pt x="87934" y="3032"/>
                  </a:cubicBezTo>
                  <a:cubicBezTo>
                    <a:pt x="87953" y="3010"/>
                    <a:pt x="87975" y="3010"/>
                    <a:pt x="87975" y="2990"/>
                  </a:cubicBezTo>
                  <a:cubicBezTo>
                    <a:pt x="88016" y="2969"/>
                    <a:pt x="88057" y="2969"/>
                    <a:pt x="88098" y="2969"/>
                  </a:cubicBezTo>
                  <a:cubicBezTo>
                    <a:pt x="88133" y="2973"/>
                    <a:pt x="88206" y="2976"/>
                    <a:pt x="88301" y="2976"/>
                  </a:cubicBezTo>
                  <a:cubicBezTo>
                    <a:pt x="88664" y="2976"/>
                    <a:pt x="89359" y="2939"/>
                    <a:pt x="89603" y="2825"/>
                  </a:cubicBezTo>
                  <a:cubicBezTo>
                    <a:pt x="89644" y="2825"/>
                    <a:pt x="89685" y="2804"/>
                    <a:pt x="89707" y="2784"/>
                  </a:cubicBezTo>
                  <a:cubicBezTo>
                    <a:pt x="89850" y="2702"/>
                    <a:pt x="89891" y="2619"/>
                    <a:pt x="89954" y="2537"/>
                  </a:cubicBezTo>
                  <a:cubicBezTo>
                    <a:pt x="89954" y="2496"/>
                    <a:pt x="89974" y="2474"/>
                    <a:pt x="90015" y="2433"/>
                  </a:cubicBezTo>
                  <a:cubicBezTo>
                    <a:pt x="90097" y="2350"/>
                    <a:pt x="90284" y="2062"/>
                    <a:pt x="90180" y="1960"/>
                  </a:cubicBezTo>
                  <a:cubicBezTo>
                    <a:pt x="90160" y="1938"/>
                    <a:pt x="90139" y="1918"/>
                    <a:pt x="90097" y="1918"/>
                  </a:cubicBezTo>
                  <a:cubicBezTo>
                    <a:pt x="90073" y="1914"/>
                    <a:pt x="90052" y="1912"/>
                    <a:pt x="90033" y="1912"/>
                  </a:cubicBezTo>
                  <a:cubicBezTo>
                    <a:pt x="89958" y="1912"/>
                    <a:pt x="89924" y="1942"/>
                    <a:pt x="89891" y="1960"/>
                  </a:cubicBezTo>
                  <a:cubicBezTo>
                    <a:pt x="89874" y="1968"/>
                    <a:pt x="89861" y="1972"/>
                    <a:pt x="89847" y="1972"/>
                  </a:cubicBezTo>
                  <a:cubicBezTo>
                    <a:pt x="89827" y="1972"/>
                    <a:pt x="89805" y="1962"/>
                    <a:pt x="89768" y="1938"/>
                  </a:cubicBezTo>
                  <a:cubicBezTo>
                    <a:pt x="89727" y="1918"/>
                    <a:pt x="89687" y="1913"/>
                    <a:pt x="89649" y="1913"/>
                  </a:cubicBezTo>
                  <a:cubicBezTo>
                    <a:pt x="89609" y="1913"/>
                    <a:pt x="89573" y="1918"/>
                    <a:pt x="89542" y="1918"/>
                  </a:cubicBezTo>
                  <a:cubicBezTo>
                    <a:pt x="89542" y="1938"/>
                    <a:pt x="89520" y="1938"/>
                    <a:pt x="89500" y="1938"/>
                  </a:cubicBezTo>
                  <a:lnTo>
                    <a:pt x="89479" y="1918"/>
                  </a:lnTo>
                  <a:cubicBezTo>
                    <a:pt x="89459" y="1877"/>
                    <a:pt x="89459" y="1814"/>
                    <a:pt x="89500" y="1795"/>
                  </a:cubicBezTo>
                  <a:cubicBezTo>
                    <a:pt x="89542" y="1773"/>
                    <a:pt x="89603" y="1773"/>
                    <a:pt x="89665" y="1773"/>
                  </a:cubicBezTo>
                  <a:cubicBezTo>
                    <a:pt x="89690" y="1777"/>
                    <a:pt x="89714" y="1779"/>
                    <a:pt x="89738" y="1779"/>
                  </a:cubicBezTo>
                  <a:cubicBezTo>
                    <a:pt x="89835" y="1779"/>
                    <a:pt x="89925" y="1749"/>
                    <a:pt x="89974" y="1732"/>
                  </a:cubicBezTo>
                  <a:cubicBezTo>
                    <a:pt x="90036" y="1691"/>
                    <a:pt x="90036" y="1649"/>
                    <a:pt x="89995" y="1608"/>
                  </a:cubicBezTo>
                  <a:cubicBezTo>
                    <a:pt x="89954" y="1588"/>
                    <a:pt x="89891" y="1588"/>
                    <a:pt x="89830" y="1567"/>
                  </a:cubicBezTo>
                  <a:cubicBezTo>
                    <a:pt x="89748" y="1567"/>
                    <a:pt x="89707" y="1547"/>
                    <a:pt x="89685" y="1485"/>
                  </a:cubicBezTo>
                  <a:cubicBezTo>
                    <a:pt x="89685" y="1443"/>
                    <a:pt x="89644" y="1424"/>
                    <a:pt x="89583" y="1424"/>
                  </a:cubicBezTo>
                  <a:cubicBezTo>
                    <a:pt x="89548" y="1415"/>
                    <a:pt x="89507" y="1409"/>
                    <a:pt x="89467" y="1409"/>
                  </a:cubicBezTo>
                  <a:cubicBezTo>
                    <a:pt x="89411" y="1409"/>
                    <a:pt x="89359" y="1419"/>
                    <a:pt x="89335" y="1443"/>
                  </a:cubicBezTo>
                  <a:cubicBezTo>
                    <a:pt x="89314" y="1443"/>
                    <a:pt x="89294" y="1465"/>
                    <a:pt x="89294" y="1465"/>
                  </a:cubicBezTo>
                  <a:cubicBezTo>
                    <a:pt x="89294" y="1485"/>
                    <a:pt x="89314" y="1506"/>
                    <a:pt x="89355" y="1526"/>
                  </a:cubicBezTo>
                  <a:cubicBezTo>
                    <a:pt x="89377" y="1526"/>
                    <a:pt x="89396" y="1547"/>
                    <a:pt x="89396" y="1567"/>
                  </a:cubicBezTo>
                  <a:cubicBezTo>
                    <a:pt x="89396" y="1608"/>
                    <a:pt x="89335" y="1649"/>
                    <a:pt x="89294" y="1649"/>
                  </a:cubicBezTo>
                  <a:cubicBezTo>
                    <a:pt x="89273" y="1649"/>
                    <a:pt x="89273" y="1649"/>
                    <a:pt x="89253" y="1630"/>
                  </a:cubicBezTo>
                  <a:cubicBezTo>
                    <a:pt x="89212" y="1588"/>
                    <a:pt x="89171" y="1567"/>
                    <a:pt x="89088" y="1567"/>
                  </a:cubicBezTo>
                  <a:cubicBezTo>
                    <a:pt x="88984" y="1567"/>
                    <a:pt x="88860" y="1588"/>
                    <a:pt x="88778" y="1649"/>
                  </a:cubicBezTo>
                  <a:cubicBezTo>
                    <a:pt x="88764" y="1657"/>
                    <a:pt x="88748" y="1659"/>
                    <a:pt x="88733" y="1659"/>
                  </a:cubicBezTo>
                  <a:cubicBezTo>
                    <a:pt x="88703" y="1659"/>
                    <a:pt x="88676" y="1649"/>
                    <a:pt x="88676" y="1649"/>
                  </a:cubicBezTo>
                  <a:cubicBezTo>
                    <a:pt x="88634" y="1630"/>
                    <a:pt x="88613" y="1588"/>
                    <a:pt x="88654" y="1567"/>
                  </a:cubicBezTo>
                  <a:cubicBezTo>
                    <a:pt x="88654" y="1567"/>
                    <a:pt x="88696" y="1547"/>
                    <a:pt x="88737" y="1547"/>
                  </a:cubicBezTo>
                  <a:cubicBezTo>
                    <a:pt x="88984" y="1547"/>
                    <a:pt x="89129" y="1526"/>
                    <a:pt x="89190" y="1506"/>
                  </a:cubicBezTo>
                  <a:cubicBezTo>
                    <a:pt x="89232" y="1485"/>
                    <a:pt x="89253" y="1443"/>
                    <a:pt x="89212" y="1424"/>
                  </a:cubicBezTo>
                  <a:lnTo>
                    <a:pt x="89212" y="1382"/>
                  </a:lnTo>
                  <a:lnTo>
                    <a:pt x="89253" y="1382"/>
                  </a:lnTo>
                  <a:cubicBezTo>
                    <a:pt x="89294" y="1361"/>
                    <a:pt x="89314" y="1361"/>
                    <a:pt x="89335" y="1341"/>
                  </a:cubicBezTo>
                  <a:cubicBezTo>
                    <a:pt x="89377" y="1320"/>
                    <a:pt x="89396" y="1278"/>
                    <a:pt x="89377" y="1237"/>
                  </a:cubicBezTo>
                  <a:cubicBezTo>
                    <a:pt x="89355" y="1135"/>
                    <a:pt x="89253" y="1135"/>
                    <a:pt x="89171" y="1135"/>
                  </a:cubicBezTo>
                  <a:cubicBezTo>
                    <a:pt x="89108" y="1135"/>
                    <a:pt x="89067" y="1135"/>
                    <a:pt x="89067" y="1094"/>
                  </a:cubicBezTo>
                  <a:cubicBezTo>
                    <a:pt x="89047" y="1031"/>
                    <a:pt x="89006" y="970"/>
                    <a:pt x="88964" y="948"/>
                  </a:cubicBezTo>
                  <a:lnTo>
                    <a:pt x="88819" y="948"/>
                  </a:lnTo>
                  <a:cubicBezTo>
                    <a:pt x="88778" y="959"/>
                    <a:pt x="88732" y="965"/>
                    <a:pt x="88693" y="965"/>
                  </a:cubicBezTo>
                  <a:cubicBezTo>
                    <a:pt x="88655" y="965"/>
                    <a:pt x="88624" y="959"/>
                    <a:pt x="88613" y="948"/>
                  </a:cubicBezTo>
                  <a:cubicBezTo>
                    <a:pt x="88593" y="948"/>
                    <a:pt x="88613" y="929"/>
                    <a:pt x="88634" y="907"/>
                  </a:cubicBezTo>
                  <a:cubicBezTo>
                    <a:pt x="88634" y="907"/>
                    <a:pt x="88676" y="866"/>
                    <a:pt x="88654" y="846"/>
                  </a:cubicBezTo>
                  <a:cubicBezTo>
                    <a:pt x="88634" y="825"/>
                    <a:pt x="88552" y="825"/>
                    <a:pt x="88489" y="825"/>
                  </a:cubicBezTo>
                  <a:lnTo>
                    <a:pt x="88387" y="825"/>
                  </a:lnTo>
                  <a:cubicBezTo>
                    <a:pt x="88387" y="805"/>
                    <a:pt x="88407" y="784"/>
                    <a:pt x="88407" y="764"/>
                  </a:cubicBezTo>
                  <a:cubicBezTo>
                    <a:pt x="88428" y="701"/>
                    <a:pt x="88448" y="619"/>
                    <a:pt x="88346" y="577"/>
                  </a:cubicBezTo>
                  <a:cubicBezTo>
                    <a:pt x="88303" y="564"/>
                    <a:pt x="88174" y="530"/>
                    <a:pt x="88058" y="530"/>
                  </a:cubicBezTo>
                  <a:cubicBezTo>
                    <a:pt x="88003" y="530"/>
                    <a:pt x="87951" y="538"/>
                    <a:pt x="87912" y="558"/>
                  </a:cubicBezTo>
                  <a:cubicBezTo>
                    <a:pt x="87892" y="558"/>
                    <a:pt x="87892" y="577"/>
                    <a:pt x="87871" y="599"/>
                  </a:cubicBezTo>
                  <a:cubicBezTo>
                    <a:pt x="87871" y="619"/>
                    <a:pt x="87830" y="660"/>
                    <a:pt x="87788" y="681"/>
                  </a:cubicBezTo>
                  <a:cubicBezTo>
                    <a:pt x="87769" y="701"/>
                    <a:pt x="87747" y="701"/>
                    <a:pt x="87727" y="701"/>
                  </a:cubicBezTo>
                  <a:lnTo>
                    <a:pt x="87727" y="660"/>
                  </a:lnTo>
                  <a:cubicBezTo>
                    <a:pt x="87727" y="640"/>
                    <a:pt x="87686" y="599"/>
                    <a:pt x="87623" y="577"/>
                  </a:cubicBezTo>
                  <a:cubicBezTo>
                    <a:pt x="87602" y="574"/>
                    <a:pt x="87579" y="572"/>
                    <a:pt x="87555" y="572"/>
                  </a:cubicBezTo>
                  <a:cubicBezTo>
                    <a:pt x="87440" y="572"/>
                    <a:pt x="87304" y="609"/>
                    <a:pt x="87252" y="660"/>
                  </a:cubicBezTo>
                  <a:cubicBezTo>
                    <a:pt x="87231" y="681"/>
                    <a:pt x="87205" y="686"/>
                    <a:pt x="87176" y="686"/>
                  </a:cubicBezTo>
                  <a:cubicBezTo>
                    <a:pt x="87148" y="686"/>
                    <a:pt x="87118" y="681"/>
                    <a:pt x="87087" y="681"/>
                  </a:cubicBezTo>
                  <a:cubicBezTo>
                    <a:pt x="87040" y="669"/>
                    <a:pt x="86993" y="657"/>
                    <a:pt x="86949" y="657"/>
                  </a:cubicBezTo>
                  <a:cubicBezTo>
                    <a:pt x="86917" y="657"/>
                    <a:pt x="86887" y="664"/>
                    <a:pt x="86861" y="681"/>
                  </a:cubicBezTo>
                  <a:cubicBezTo>
                    <a:pt x="86861" y="701"/>
                    <a:pt x="86840" y="701"/>
                    <a:pt x="86840" y="701"/>
                  </a:cubicBezTo>
                  <a:cubicBezTo>
                    <a:pt x="86758" y="764"/>
                    <a:pt x="86655" y="846"/>
                    <a:pt x="86573" y="907"/>
                  </a:cubicBezTo>
                  <a:cubicBezTo>
                    <a:pt x="86510" y="948"/>
                    <a:pt x="86490" y="948"/>
                    <a:pt x="86490" y="948"/>
                  </a:cubicBezTo>
                  <a:cubicBezTo>
                    <a:pt x="86469" y="907"/>
                    <a:pt x="86510" y="866"/>
                    <a:pt x="86551" y="825"/>
                  </a:cubicBezTo>
                  <a:cubicBezTo>
                    <a:pt x="86593" y="784"/>
                    <a:pt x="86634" y="742"/>
                    <a:pt x="86593" y="701"/>
                  </a:cubicBezTo>
                  <a:cubicBezTo>
                    <a:pt x="86593" y="681"/>
                    <a:pt x="86551" y="681"/>
                    <a:pt x="86532" y="681"/>
                  </a:cubicBezTo>
                  <a:cubicBezTo>
                    <a:pt x="86517" y="678"/>
                    <a:pt x="86503" y="677"/>
                    <a:pt x="86488" y="677"/>
                  </a:cubicBezTo>
                  <a:cubicBezTo>
                    <a:pt x="86399" y="677"/>
                    <a:pt x="86311" y="728"/>
                    <a:pt x="86221" y="764"/>
                  </a:cubicBezTo>
                  <a:cubicBezTo>
                    <a:pt x="86119" y="805"/>
                    <a:pt x="86015" y="846"/>
                    <a:pt x="85913" y="846"/>
                  </a:cubicBezTo>
                  <a:cubicBezTo>
                    <a:pt x="85893" y="842"/>
                    <a:pt x="85874" y="840"/>
                    <a:pt x="85855" y="840"/>
                  </a:cubicBezTo>
                  <a:cubicBezTo>
                    <a:pt x="85772" y="840"/>
                    <a:pt x="85695" y="874"/>
                    <a:pt x="85644" y="907"/>
                  </a:cubicBezTo>
                  <a:lnTo>
                    <a:pt x="85562" y="948"/>
                  </a:lnTo>
                  <a:cubicBezTo>
                    <a:pt x="85562" y="948"/>
                    <a:pt x="85542" y="929"/>
                    <a:pt x="85542" y="907"/>
                  </a:cubicBezTo>
                  <a:cubicBezTo>
                    <a:pt x="85520" y="846"/>
                    <a:pt x="85459" y="742"/>
                    <a:pt x="85377" y="723"/>
                  </a:cubicBezTo>
                  <a:cubicBezTo>
                    <a:pt x="85314" y="723"/>
                    <a:pt x="85253" y="742"/>
                    <a:pt x="85191" y="764"/>
                  </a:cubicBezTo>
                  <a:lnTo>
                    <a:pt x="85171" y="784"/>
                  </a:lnTo>
                  <a:cubicBezTo>
                    <a:pt x="85067" y="846"/>
                    <a:pt x="85108" y="907"/>
                    <a:pt x="85149" y="970"/>
                  </a:cubicBezTo>
                  <a:cubicBezTo>
                    <a:pt x="85171" y="990"/>
                    <a:pt x="85171" y="1011"/>
                    <a:pt x="85171" y="1031"/>
                  </a:cubicBezTo>
                  <a:lnTo>
                    <a:pt x="85130" y="1031"/>
                  </a:lnTo>
                  <a:cubicBezTo>
                    <a:pt x="85067" y="1031"/>
                    <a:pt x="84984" y="1011"/>
                    <a:pt x="84902" y="990"/>
                  </a:cubicBezTo>
                  <a:cubicBezTo>
                    <a:pt x="84824" y="964"/>
                    <a:pt x="84746" y="938"/>
                    <a:pt x="84668" y="938"/>
                  </a:cubicBezTo>
                  <a:cubicBezTo>
                    <a:pt x="84622" y="938"/>
                    <a:pt x="84577" y="947"/>
                    <a:pt x="84531" y="970"/>
                  </a:cubicBezTo>
                  <a:cubicBezTo>
                    <a:pt x="84505" y="987"/>
                    <a:pt x="84483" y="993"/>
                    <a:pt x="84460" y="993"/>
                  </a:cubicBezTo>
                  <a:cubicBezTo>
                    <a:pt x="84428" y="993"/>
                    <a:pt x="84394" y="981"/>
                    <a:pt x="84346" y="970"/>
                  </a:cubicBezTo>
                  <a:cubicBezTo>
                    <a:pt x="84286" y="958"/>
                    <a:pt x="84227" y="946"/>
                    <a:pt x="84157" y="946"/>
                  </a:cubicBezTo>
                  <a:cubicBezTo>
                    <a:pt x="84104" y="946"/>
                    <a:pt x="84045" y="952"/>
                    <a:pt x="83975" y="970"/>
                  </a:cubicBezTo>
                  <a:cubicBezTo>
                    <a:pt x="83871" y="990"/>
                    <a:pt x="83747" y="990"/>
                    <a:pt x="83665" y="1011"/>
                  </a:cubicBezTo>
                  <a:cubicBezTo>
                    <a:pt x="83521" y="1031"/>
                    <a:pt x="83439" y="1031"/>
                    <a:pt x="83398" y="1072"/>
                  </a:cubicBezTo>
                  <a:cubicBezTo>
                    <a:pt x="83376" y="1072"/>
                    <a:pt x="83356" y="1094"/>
                    <a:pt x="83376" y="1135"/>
                  </a:cubicBezTo>
                  <a:cubicBezTo>
                    <a:pt x="83418" y="1155"/>
                    <a:pt x="83376" y="1176"/>
                    <a:pt x="83356" y="1176"/>
                  </a:cubicBezTo>
                  <a:cubicBezTo>
                    <a:pt x="83335" y="1196"/>
                    <a:pt x="83274" y="1217"/>
                    <a:pt x="83253" y="1217"/>
                  </a:cubicBezTo>
                  <a:cubicBezTo>
                    <a:pt x="83233" y="1196"/>
                    <a:pt x="83233" y="1176"/>
                    <a:pt x="83233" y="1176"/>
                  </a:cubicBezTo>
                  <a:cubicBezTo>
                    <a:pt x="83294" y="948"/>
                    <a:pt x="83274" y="866"/>
                    <a:pt x="83233" y="846"/>
                  </a:cubicBezTo>
                  <a:cubicBezTo>
                    <a:pt x="83222" y="836"/>
                    <a:pt x="83212" y="830"/>
                    <a:pt x="83201" y="830"/>
                  </a:cubicBezTo>
                  <a:cubicBezTo>
                    <a:pt x="83191" y="830"/>
                    <a:pt x="83181" y="836"/>
                    <a:pt x="83170" y="846"/>
                  </a:cubicBezTo>
                  <a:cubicBezTo>
                    <a:pt x="83129" y="846"/>
                    <a:pt x="83088" y="866"/>
                    <a:pt x="83046" y="887"/>
                  </a:cubicBezTo>
                  <a:cubicBezTo>
                    <a:pt x="82975" y="923"/>
                    <a:pt x="82873" y="974"/>
                    <a:pt x="82807" y="974"/>
                  </a:cubicBezTo>
                  <a:cubicBezTo>
                    <a:pt x="82797" y="974"/>
                    <a:pt x="82787" y="973"/>
                    <a:pt x="82779" y="970"/>
                  </a:cubicBezTo>
                  <a:cubicBezTo>
                    <a:pt x="82759" y="959"/>
                    <a:pt x="82738" y="954"/>
                    <a:pt x="82717" y="954"/>
                  </a:cubicBezTo>
                  <a:cubicBezTo>
                    <a:pt x="82697" y="954"/>
                    <a:pt x="82676" y="959"/>
                    <a:pt x="82656" y="970"/>
                  </a:cubicBezTo>
                  <a:cubicBezTo>
                    <a:pt x="82614" y="990"/>
                    <a:pt x="82593" y="1011"/>
                    <a:pt x="82552" y="1052"/>
                  </a:cubicBezTo>
                  <a:cubicBezTo>
                    <a:pt x="82532" y="1072"/>
                    <a:pt x="82510" y="1094"/>
                    <a:pt x="82491" y="1094"/>
                  </a:cubicBezTo>
                  <a:cubicBezTo>
                    <a:pt x="82469" y="1113"/>
                    <a:pt x="82469" y="1113"/>
                    <a:pt x="82449" y="1113"/>
                  </a:cubicBezTo>
                  <a:lnTo>
                    <a:pt x="82367" y="1031"/>
                  </a:lnTo>
                  <a:cubicBezTo>
                    <a:pt x="82331" y="978"/>
                    <a:pt x="82280" y="924"/>
                    <a:pt x="82174" y="924"/>
                  </a:cubicBezTo>
                  <a:cubicBezTo>
                    <a:pt x="82157" y="924"/>
                    <a:pt x="82139" y="926"/>
                    <a:pt x="82119" y="929"/>
                  </a:cubicBezTo>
                  <a:cubicBezTo>
                    <a:pt x="82037" y="929"/>
                    <a:pt x="81933" y="866"/>
                    <a:pt x="81851" y="805"/>
                  </a:cubicBezTo>
                  <a:cubicBezTo>
                    <a:pt x="81783" y="754"/>
                    <a:pt x="81730" y="717"/>
                    <a:pt x="81668" y="717"/>
                  </a:cubicBezTo>
                  <a:cubicBezTo>
                    <a:pt x="81654" y="717"/>
                    <a:pt x="81640" y="719"/>
                    <a:pt x="81625" y="723"/>
                  </a:cubicBezTo>
                  <a:cubicBezTo>
                    <a:pt x="81603" y="723"/>
                    <a:pt x="81562" y="723"/>
                    <a:pt x="81521" y="742"/>
                  </a:cubicBezTo>
                  <a:lnTo>
                    <a:pt x="81460" y="805"/>
                  </a:lnTo>
                  <a:cubicBezTo>
                    <a:pt x="81438" y="805"/>
                    <a:pt x="81418" y="825"/>
                    <a:pt x="81377" y="846"/>
                  </a:cubicBezTo>
                  <a:cubicBezTo>
                    <a:pt x="81315" y="887"/>
                    <a:pt x="81273" y="887"/>
                    <a:pt x="81212" y="887"/>
                  </a:cubicBezTo>
                  <a:cubicBezTo>
                    <a:pt x="81171" y="887"/>
                    <a:pt x="81150" y="846"/>
                    <a:pt x="81130" y="825"/>
                  </a:cubicBezTo>
                  <a:cubicBezTo>
                    <a:pt x="81089" y="784"/>
                    <a:pt x="81047" y="723"/>
                    <a:pt x="80800" y="723"/>
                  </a:cubicBezTo>
                  <a:cubicBezTo>
                    <a:pt x="80708" y="727"/>
                    <a:pt x="80613" y="730"/>
                    <a:pt x="80519" y="730"/>
                  </a:cubicBezTo>
                  <a:cubicBezTo>
                    <a:pt x="80212" y="730"/>
                    <a:pt x="79920" y="703"/>
                    <a:pt x="79810" y="640"/>
                  </a:cubicBezTo>
                  <a:cubicBezTo>
                    <a:pt x="79779" y="629"/>
                    <a:pt x="79748" y="624"/>
                    <a:pt x="79720" y="624"/>
                  </a:cubicBezTo>
                  <a:cubicBezTo>
                    <a:pt x="79692" y="624"/>
                    <a:pt x="79666" y="629"/>
                    <a:pt x="79645" y="640"/>
                  </a:cubicBezTo>
                  <a:lnTo>
                    <a:pt x="79624" y="660"/>
                  </a:lnTo>
                  <a:cubicBezTo>
                    <a:pt x="79624" y="660"/>
                    <a:pt x="79604" y="660"/>
                    <a:pt x="79604" y="681"/>
                  </a:cubicBezTo>
                  <a:cubicBezTo>
                    <a:pt x="79594" y="681"/>
                    <a:pt x="79584" y="686"/>
                    <a:pt x="79569" y="686"/>
                  </a:cubicBezTo>
                  <a:cubicBezTo>
                    <a:pt x="79553" y="686"/>
                    <a:pt x="79532" y="681"/>
                    <a:pt x="79500" y="660"/>
                  </a:cubicBezTo>
                  <a:cubicBezTo>
                    <a:pt x="79388" y="590"/>
                    <a:pt x="79218" y="549"/>
                    <a:pt x="79089" y="549"/>
                  </a:cubicBezTo>
                  <a:cubicBezTo>
                    <a:pt x="79029" y="549"/>
                    <a:pt x="78977" y="558"/>
                    <a:pt x="78944" y="577"/>
                  </a:cubicBezTo>
                  <a:cubicBezTo>
                    <a:pt x="78902" y="598"/>
                    <a:pt x="78839" y="604"/>
                    <a:pt x="78770" y="604"/>
                  </a:cubicBezTo>
                  <a:cubicBezTo>
                    <a:pt x="78704" y="604"/>
                    <a:pt x="78634" y="599"/>
                    <a:pt x="78573" y="599"/>
                  </a:cubicBezTo>
                  <a:cubicBezTo>
                    <a:pt x="78542" y="588"/>
                    <a:pt x="78516" y="583"/>
                    <a:pt x="78493" y="583"/>
                  </a:cubicBezTo>
                  <a:cubicBezTo>
                    <a:pt x="78469" y="583"/>
                    <a:pt x="78449" y="588"/>
                    <a:pt x="78428" y="599"/>
                  </a:cubicBezTo>
                  <a:cubicBezTo>
                    <a:pt x="78367" y="640"/>
                    <a:pt x="78346" y="723"/>
                    <a:pt x="78450" y="784"/>
                  </a:cubicBezTo>
                  <a:cubicBezTo>
                    <a:pt x="78450" y="805"/>
                    <a:pt x="78428" y="805"/>
                    <a:pt x="78428" y="805"/>
                  </a:cubicBezTo>
                  <a:cubicBezTo>
                    <a:pt x="78399" y="819"/>
                    <a:pt x="78370" y="834"/>
                    <a:pt x="78349" y="834"/>
                  </a:cubicBezTo>
                  <a:cubicBezTo>
                    <a:pt x="78339" y="834"/>
                    <a:pt x="78332" y="831"/>
                    <a:pt x="78326" y="825"/>
                  </a:cubicBezTo>
                  <a:cubicBezTo>
                    <a:pt x="78285" y="825"/>
                    <a:pt x="78285" y="805"/>
                    <a:pt x="78285" y="784"/>
                  </a:cubicBezTo>
                  <a:cubicBezTo>
                    <a:pt x="78285" y="701"/>
                    <a:pt x="78161" y="701"/>
                    <a:pt x="78098" y="701"/>
                  </a:cubicBezTo>
                  <a:lnTo>
                    <a:pt x="77996" y="701"/>
                  </a:lnTo>
                  <a:lnTo>
                    <a:pt x="77996" y="681"/>
                  </a:lnTo>
                  <a:cubicBezTo>
                    <a:pt x="78013" y="590"/>
                    <a:pt x="78078" y="532"/>
                    <a:pt x="78205" y="532"/>
                  </a:cubicBezTo>
                  <a:cubicBezTo>
                    <a:pt x="78223" y="532"/>
                    <a:pt x="78242" y="534"/>
                    <a:pt x="78263" y="536"/>
                  </a:cubicBezTo>
                  <a:cubicBezTo>
                    <a:pt x="78292" y="540"/>
                    <a:pt x="78318" y="542"/>
                    <a:pt x="78342" y="542"/>
                  </a:cubicBezTo>
                  <a:cubicBezTo>
                    <a:pt x="78439" y="542"/>
                    <a:pt x="78499" y="512"/>
                    <a:pt x="78532" y="495"/>
                  </a:cubicBezTo>
                  <a:cubicBezTo>
                    <a:pt x="78593" y="454"/>
                    <a:pt x="78615" y="412"/>
                    <a:pt x="78615" y="393"/>
                  </a:cubicBezTo>
                  <a:lnTo>
                    <a:pt x="78634" y="371"/>
                  </a:lnTo>
                  <a:cubicBezTo>
                    <a:pt x="78717" y="330"/>
                    <a:pt x="78923" y="269"/>
                    <a:pt x="79212" y="248"/>
                  </a:cubicBezTo>
                  <a:cubicBezTo>
                    <a:pt x="79357" y="228"/>
                    <a:pt x="79418" y="186"/>
                    <a:pt x="79480" y="165"/>
                  </a:cubicBezTo>
                  <a:cubicBezTo>
                    <a:pt x="79542" y="145"/>
                    <a:pt x="79583" y="145"/>
                    <a:pt x="79706" y="145"/>
                  </a:cubicBezTo>
                  <a:cubicBezTo>
                    <a:pt x="79830" y="145"/>
                    <a:pt x="79954" y="104"/>
                    <a:pt x="80017" y="83"/>
                  </a:cubicBezTo>
                  <a:cubicBezTo>
                    <a:pt x="80058" y="63"/>
                    <a:pt x="80058" y="41"/>
                    <a:pt x="80058" y="22"/>
                  </a:cubicBezTo>
                  <a:cubicBezTo>
                    <a:pt x="80036" y="0"/>
                    <a:pt x="79954" y="0"/>
                    <a:pt x="79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6"/>
            <p:cNvSpPr/>
            <p:nvPr/>
          </p:nvSpPr>
          <p:spPr>
            <a:xfrm>
              <a:off x="1906406" y="2840111"/>
              <a:ext cx="27841" cy="12198"/>
            </a:xfrm>
            <a:custGeom>
              <a:rect b="b" l="l" r="r" t="t"/>
              <a:pathLst>
                <a:path extrusionOk="0" h="669" w="1527">
                  <a:moveTo>
                    <a:pt x="1404" y="1"/>
                  </a:moveTo>
                  <a:cubicBezTo>
                    <a:pt x="1214" y="1"/>
                    <a:pt x="872" y="140"/>
                    <a:pt x="743" y="213"/>
                  </a:cubicBezTo>
                  <a:cubicBezTo>
                    <a:pt x="743" y="233"/>
                    <a:pt x="723" y="233"/>
                    <a:pt x="723" y="233"/>
                  </a:cubicBezTo>
                  <a:cubicBezTo>
                    <a:pt x="682" y="274"/>
                    <a:pt x="619" y="274"/>
                    <a:pt x="537" y="274"/>
                  </a:cubicBezTo>
                  <a:cubicBezTo>
                    <a:pt x="434" y="274"/>
                    <a:pt x="311" y="296"/>
                    <a:pt x="187" y="357"/>
                  </a:cubicBezTo>
                  <a:cubicBezTo>
                    <a:pt x="165" y="378"/>
                    <a:pt x="146" y="398"/>
                    <a:pt x="104" y="419"/>
                  </a:cubicBezTo>
                  <a:cubicBezTo>
                    <a:pt x="22" y="502"/>
                    <a:pt x="0" y="584"/>
                    <a:pt x="104" y="645"/>
                  </a:cubicBezTo>
                  <a:cubicBezTo>
                    <a:pt x="138" y="659"/>
                    <a:pt x="186" y="668"/>
                    <a:pt x="248" y="668"/>
                  </a:cubicBezTo>
                  <a:cubicBezTo>
                    <a:pt x="372" y="668"/>
                    <a:pt x="551" y="632"/>
                    <a:pt x="784" y="522"/>
                  </a:cubicBezTo>
                  <a:cubicBezTo>
                    <a:pt x="825" y="522"/>
                    <a:pt x="866" y="502"/>
                    <a:pt x="908" y="480"/>
                  </a:cubicBezTo>
                  <a:cubicBezTo>
                    <a:pt x="1031" y="419"/>
                    <a:pt x="1176" y="357"/>
                    <a:pt x="1300" y="274"/>
                  </a:cubicBezTo>
                  <a:cubicBezTo>
                    <a:pt x="1444" y="192"/>
                    <a:pt x="1526" y="109"/>
                    <a:pt x="1526" y="48"/>
                  </a:cubicBezTo>
                  <a:cubicBezTo>
                    <a:pt x="1526" y="27"/>
                    <a:pt x="1485" y="7"/>
                    <a:pt x="1465" y="7"/>
                  </a:cubicBezTo>
                  <a:cubicBezTo>
                    <a:pt x="1447" y="3"/>
                    <a:pt x="1427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6"/>
            <p:cNvSpPr/>
            <p:nvPr/>
          </p:nvSpPr>
          <p:spPr>
            <a:xfrm>
              <a:off x="1937237" y="2826163"/>
              <a:ext cx="30084" cy="14094"/>
            </a:xfrm>
            <a:custGeom>
              <a:rect b="b" l="l" r="r" t="t"/>
              <a:pathLst>
                <a:path extrusionOk="0" h="773" w="1650">
                  <a:moveTo>
                    <a:pt x="1521" y="0"/>
                  </a:moveTo>
                  <a:cubicBezTo>
                    <a:pt x="1439" y="0"/>
                    <a:pt x="1328" y="15"/>
                    <a:pt x="1196" y="30"/>
                  </a:cubicBezTo>
                  <a:cubicBezTo>
                    <a:pt x="1124" y="41"/>
                    <a:pt x="1032" y="53"/>
                    <a:pt x="962" y="53"/>
                  </a:cubicBezTo>
                  <a:cubicBezTo>
                    <a:pt x="913" y="53"/>
                    <a:pt x="875" y="47"/>
                    <a:pt x="866" y="30"/>
                  </a:cubicBezTo>
                  <a:cubicBezTo>
                    <a:pt x="846" y="30"/>
                    <a:pt x="825" y="8"/>
                    <a:pt x="805" y="8"/>
                  </a:cubicBezTo>
                  <a:cubicBezTo>
                    <a:pt x="701" y="8"/>
                    <a:pt x="516" y="91"/>
                    <a:pt x="412" y="154"/>
                  </a:cubicBezTo>
                  <a:cubicBezTo>
                    <a:pt x="269" y="236"/>
                    <a:pt x="0" y="421"/>
                    <a:pt x="63" y="503"/>
                  </a:cubicBezTo>
                  <a:cubicBezTo>
                    <a:pt x="104" y="525"/>
                    <a:pt x="83" y="566"/>
                    <a:pt x="63" y="627"/>
                  </a:cubicBezTo>
                  <a:cubicBezTo>
                    <a:pt x="22" y="668"/>
                    <a:pt x="0" y="709"/>
                    <a:pt x="41" y="731"/>
                  </a:cubicBezTo>
                  <a:cubicBezTo>
                    <a:pt x="63" y="751"/>
                    <a:pt x="83" y="751"/>
                    <a:pt x="145" y="772"/>
                  </a:cubicBezTo>
                  <a:cubicBezTo>
                    <a:pt x="289" y="772"/>
                    <a:pt x="948" y="607"/>
                    <a:pt x="1341" y="380"/>
                  </a:cubicBezTo>
                  <a:cubicBezTo>
                    <a:pt x="1526" y="277"/>
                    <a:pt x="1630" y="173"/>
                    <a:pt x="1630" y="91"/>
                  </a:cubicBezTo>
                  <a:cubicBezTo>
                    <a:pt x="1649" y="50"/>
                    <a:pt x="1630" y="30"/>
                    <a:pt x="1608" y="8"/>
                  </a:cubicBezTo>
                  <a:cubicBezTo>
                    <a:pt x="1584" y="3"/>
                    <a:pt x="1555" y="0"/>
                    <a:pt x="1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6"/>
            <p:cNvSpPr/>
            <p:nvPr/>
          </p:nvSpPr>
          <p:spPr>
            <a:xfrm>
              <a:off x="1971460" y="2813237"/>
              <a:ext cx="34587" cy="15972"/>
            </a:xfrm>
            <a:custGeom>
              <a:rect b="b" l="l" r="r" t="t"/>
              <a:pathLst>
                <a:path extrusionOk="0" h="876" w="1897">
                  <a:moveTo>
                    <a:pt x="1683" y="1"/>
                  </a:moveTo>
                  <a:cubicBezTo>
                    <a:pt x="1566" y="1"/>
                    <a:pt x="1421" y="43"/>
                    <a:pt x="1298" y="120"/>
                  </a:cubicBezTo>
                  <a:cubicBezTo>
                    <a:pt x="1133" y="203"/>
                    <a:pt x="990" y="285"/>
                    <a:pt x="927" y="285"/>
                  </a:cubicBezTo>
                  <a:cubicBezTo>
                    <a:pt x="927" y="285"/>
                    <a:pt x="907" y="285"/>
                    <a:pt x="886" y="244"/>
                  </a:cubicBezTo>
                  <a:lnTo>
                    <a:pt x="845" y="244"/>
                  </a:lnTo>
                  <a:cubicBezTo>
                    <a:pt x="839" y="238"/>
                    <a:pt x="829" y="233"/>
                    <a:pt x="813" y="233"/>
                  </a:cubicBezTo>
                  <a:cubicBezTo>
                    <a:pt x="776" y="233"/>
                    <a:pt x="701" y="259"/>
                    <a:pt x="556" y="346"/>
                  </a:cubicBezTo>
                  <a:cubicBezTo>
                    <a:pt x="330" y="470"/>
                    <a:pt x="0" y="717"/>
                    <a:pt x="20" y="821"/>
                  </a:cubicBezTo>
                  <a:cubicBezTo>
                    <a:pt x="20" y="841"/>
                    <a:pt x="41" y="841"/>
                    <a:pt x="83" y="863"/>
                  </a:cubicBezTo>
                  <a:cubicBezTo>
                    <a:pt x="110" y="872"/>
                    <a:pt x="137" y="876"/>
                    <a:pt x="163" y="876"/>
                  </a:cubicBezTo>
                  <a:cubicBezTo>
                    <a:pt x="253" y="876"/>
                    <a:pt x="336" y="827"/>
                    <a:pt x="432" y="780"/>
                  </a:cubicBezTo>
                  <a:cubicBezTo>
                    <a:pt x="536" y="739"/>
                    <a:pt x="638" y="676"/>
                    <a:pt x="762" y="676"/>
                  </a:cubicBezTo>
                  <a:cubicBezTo>
                    <a:pt x="774" y="678"/>
                    <a:pt x="788" y="678"/>
                    <a:pt x="802" y="678"/>
                  </a:cubicBezTo>
                  <a:cubicBezTo>
                    <a:pt x="997" y="678"/>
                    <a:pt x="1337" y="543"/>
                    <a:pt x="1587" y="409"/>
                  </a:cubicBezTo>
                  <a:cubicBezTo>
                    <a:pt x="1691" y="346"/>
                    <a:pt x="1875" y="223"/>
                    <a:pt x="1897" y="140"/>
                  </a:cubicBezTo>
                  <a:cubicBezTo>
                    <a:pt x="1897" y="79"/>
                    <a:pt x="1856" y="38"/>
                    <a:pt x="1793" y="16"/>
                  </a:cubicBezTo>
                  <a:cubicBezTo>
                    <a:pt x="1761" y="6"/>
                    <a:pt x="1724" y="1"/>
                    <a:pt x="16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6"/>
            <p:cNvSpPr/>
            <p:nvPr/>
          </p:nvSpPr>
          <p:spPr>
            <a:xfrm>
              <a:off x="1953027" y="2801130"/>
              <a:ext cx="31579" cy="15516"/>
            </a:xfrm>
            <a:custGeom>
              <a:rect b="b" l="l" r="r" t="t"/>
              <a:pathLst>
                <a:path extrusionOk="0" h="851" w="1732">
                  <a:moveTo>
                    <a:pt x="1630" y="1"/>
                  </a:moveTo>
                  <a:cubicBezTo>
                    <a:pt x="1588" y="1"/>
                    <a:pt x="1547" y="21"/>
                    <a:pt x="1361" y="125"/>
                  </a:cubicBezTo>
                  <a:cubicBezTo>
                    <a:pt x="1245" y="181"/>
                    <a:pt x="1005" y="311"/>
                    <a:pt x="940" y="311"/>
                  </a:cubicBezTo>
                  <a:cubicBezTo>
                    <a:pt x="935" y="311"/>
                    <a:pt x="931" y="311"/>
                    <a:pt x="929" y="309"/>
                  </a:cubicBezTo>
                  <a:cubicBezTo>
                    <a:pt x="929" y="309"/>
                    <a:pt x="907" y="290"/>
                    <a:pt x="887" y="290"/>
                  </a:cubicBezTo>
                  <a:cubicBezTo>
                    <a:pt x="879" y="288"/>
                    <a:pt x="870" y="287"/>
                    <a:pt x="860" y="287"/>
                  </a:cubicBezTo>
                  <a:cubicBezTo>
                    <a:pt x="725" y="287"/>
                    <a:pt x="465" y="419"/>
                    <a:pt x="330" y="496"/>
                  </a:cubicBezTo>
                  <a:cubicBezTo>
                    <a:pt x="228" y="557"/>
                    <a:pt x="0" y="702"/>
                    <a:pt x="21" y="784"/>
                  </a:cubicBezTo>
                  <a:cubicBezTo>
                    <a:pt x="21" y="804"/>
                    <a:pt x="41" y="845"/>
                    <a:pt x="82" y="845"/>
                  </a:cubicBezTo>
                  <a:cubicBezTo>
                    <a:pt x="97" y="849"/>
                    <a:pt x="112" y="851"/>
                    <a:pt x="128" y="851"/>
                  </a:cubicBezTo>
                  <a:cubicBezTo>
                    <a:pt x="203" y="851"/>
                    <a:pt x="294" y="811"/>
                    <a:pt x="412" y="743"/>
                  </a:cubicBezTo>
                  <a:lnTo>
                    <a:pt x="599" y="619"/>
                  </a:lnTo>
                  <a:cubicBezTo>
                    <a:pt x="660" y="578"/>
                    <a:pt x="722" y="578"/>
                    <a:pt x="805" y="578"/>
                  </a:cubicBezTo>
                  <a:cubicBezTo>
                    <a:pt x="907" y="578"/>
                    <a:pt x="1031" y="578"/>
                    <a:pt x="1217" y="474"/>
                  </a:cubicBezTo>
                  <a:cubicBezTo>
                    <a:pt x="1526" y="290"/>
                    <a:pt x="1732" y="83"/>
                    <a:pt x="1649" y="21"/>
                  </a:cubicBezTo>
                  <a:lnTo>
                    <a:pt x="16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6"/>
            <p:cNvSpPr/>
            <p:nvPr/>
          </p:nvSpPr>
          <p:spPr>
            <a:xfrm>
              <a:off x="1687270" y="2968614"/>
              <a:ext cx="15060" cy="7603"/>
            </a:xfrm>
            <a:custGeom>
              <a:rect b="b" l="l" r="r" t="t"/>
              <a:pathLst>
                <a:path extrusionOk="0" h="417" w="826">
                  <a:moveTo>
                    <a:pt x="674" y="1"/>
                  </a:moveTo>
                  <a:cubicBezTo>
                    <a:pt x="537" y="1"/>
                    <a:pt x="328" y="84"/>
                    <a:pt x="207" y="154"/>
                  </a:cubicBezTo>
                  <a:cubicBezTo>
                    <a:pt x="124" y="216"/>
                    <a:pt x="1" y="299"/>
                    <a:pt x="20" y="360"/>
                  </a:cubicBezTo>
                  <a:cubicBezTo>
                    <a:pt x="20" y="381"/>
                    <a:pt x="42" y="401"/>
                    <a:pt x="62" y="401"/>
                  </a:cubicBezTo>
                  <a:cubicBezTo>
                    <a:pt x="99" y="412"/>
                    <a:pt x="138" y="417"/>
                    <a:pt x="179" y="417"/>
                  </a:cubicBezTo>
                  <a:cubicBezTo>
                    <a:pt x="295" y="417"/>
                    <a:pt x="425" y="375"/>
                    <a:pt x="578" y="299"/>
                  </a:cubicBezTo>
                  <a:cubicBezTo>
                    <a:pt x="702" y="236"/>
                    <a:pt x="804" y="134"/>
                    <a:pt x="804" y="93"/>
                  </a:cubicBezTo>
                  <a:cubicBezTo>
                    <a:pt x="825" y="30"/>
                    <a:pt x="784" y="10"/>
                    <a:pt x="743" y="10"/>
                  </a:cubicBezTo>
                  <a:cubicBezTo>
                    <a:pt x="723" y="4"/>
                    <a:pt x="700" y="1"/>
                    <a:pt x="6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6"/>
            <p:cNvSpPr/>
            <p:nvPr/>
          </p:nvSpPr>
          <p:spPr>
            <a:xfrm>
              <a:off x="1666211" y="3450991"/>
              <a:ext cx="98510" cy="58034"/>
            </a:xfrm>
            <a:custGeom>
              <a:rect b="b" l="l" r="r" t="t"/>
              <a:pathLst>
                <a:path extrusionOk="0" h="3183" w="5403">
                  <a:moveTo>
                    <a:pt x="166" y="0"/>
                  </a:moveTo>
                  <a:cubicBezTo>
                    <a:pt x="152" y="0"/>
                    <a:pt x="138" y="1"/>
                    <a:pt x="125" y="4"/>
                  </a:cubicBezTo>
                  <a:cubicBezTo>
                    <a:pt x="103" y="4"/>
                    <a:pt x="83" y="4"/>
                    <a:pt x="62" y="26"/>
                  </a:cubicBezTo>
                  <a:cubicBezTo>
                    <a:pt x="1" y="45"/>
                    <a:pt x="62" y="87"/>
                    <a:pt x="125" y="149"/>
                  </a:cubicBezTo>
                  <a:cubicBezTo>
                    <a:pt x="248" y="232"/>
                    <a:pt x="372" y="355"/>
                    <a:pt x="331" y="499"/>
                  </a:cubicBezTo>
                  <a:cubicBezTo>
                    <a:pt x="309" y="664"/>
                    <a:pt x="516" y="746"/>
                    <a:pt x="743" y="829"/>
                  </a:cubicBezTo>
                  <a:cubicBezTo>
                    <a:pt x="949" y="891"/>
                    <a:pt x="1156" y="974"/>
                    <a:pt x="1258" y="1117"/>
                  </a:cubicBezTo>
                  <a:cubicBezTo>
                    <a:pt x="1403" y="1263"/>
                    <a:pt x="1670" y="1551"/>
                    <a:pt x="1918" y="1799"/>
                  </a:cubicBezTo>
                  <a:cubicBezTo>
                    <a:pt x="2145" y="2046"/>
                    <a:pt x="2371" y="2272"/>
                    <a:pt x="2412" y="2335"/>
                  </a:cubicBezTo>
                  <a:cubicBezTo>
                    <a:pt x="2434" y="2396"/>
                    <a:pt x="2495" y="2458"/>
                    <a:pt x="2557" y="2458"/>
                  </a:cubicBezTo>
                  <a:cubicBezTo>
                    <a:pt x="2568" y="2461"/>
                    <a:pt x="2578" y="2462"/>
                    <a:pt x="2587" y="2462"/>
                  </a:cubicBezTo>
                  <a:cubicBezTo>
                    <a:pt x="2654" y="2462"/>
                    <a:pt x="2701" y="2402"/>
                    <a:pt x="2701" y="2293"/>
                  </a:cubicBezTo>
                  <a:cubicBezTo>
                    <a:pt x="2701" y="2189"/>
                    <a:pt x="2764" y="2087"/>
                    <a:pt x="2866" y="2025"/>
                  </a:cubicBezTo>
                  <a:cubicBezTo>
                    <a:pt x="2903" y="2000"/>
                    <a:pt x="2969" y="1968"/>
                    <a:pt x="3056" y="1968"/>
                  </a:cubicBezTo>
                  <a:cubicBezTo>
                    <a:pt x="3114" y="1968"/>
                    <a:pt x="3183" y="1983"/>
                    <a:pt x="3258" y="2025"/>
                  </a:cubicBezTo>
                  <a:cubicBezTo>
                    <a:pt x="3382" y="2087"/>
                    <a:pt x="3526" y="2148"/>
                    <a:pt x="3691" y="2189"/>
                  </a:cubicBezTo>
                  <a:cubicBezTo>
                    <a:pt x="3877" y="2231"/>
                    <a:pt x="4042" y="2293"/>
                    <a:pt x="4124" y="2376"/>
                  </a:cubicBezTo>
                  <a:lnTo>
                    <a:pt x="4144" y="2376"/>
                  </a:lnTo>
                  <a:cubicBezTo>
                    <a:pt x="4268" y="2519"/>
                    <a:pt x="4495" y="2767"/>
                    <a:pt x="4392" y="2829"/>
                  </a:cubicBezTo>
                  <a:cubicBezTo>
                    <a:pt x="4372" y="2829"/>
                    <a:pt x="4372" y="2849"/>
                    <a:pt x="4372" y="2849"/>
                  </a:cubicBezTo>
                  <a:lnTo>
                    <a:pt x="4350" y="2849"/>
                  </a:lnTo>
                  <a:cubicBezTo>
                    <a:pt x="4248" y="2912"/>
                    <a:pt x="4413" y="3077"/>
                    <a:pt x="4515" y="3138"/>
                  </a:cubicBezTo>
                  <a:cubicBezTo>
                    <a:pt x="4589" y="3175"/>
                    <a:pt x="4641" y="3183"/>
                    <a:pt x="4675" y="3183"/>
                  </a:cubicBezTo>
                  <a:cubicBezTo>
                    <a:pt x="4698" y="3183"/>
                    <a:pt x="4713" y="3179"/>
                    <a:pt x="4721" y="3179"/>
                  </a:cubicBezTo>
                  <a:cubicBezTo>
                    <a:pt x="4721" y="3159"/>
                    <a:pt x="4743" y="3159"/>
                    <a:pt x="4743" y="3138"/>
                  </a:cubicBezTo>
                  <a:cubicBezTo>
                    <a:pt x="4784" y="3097"/>
                    <a:pt x="4743" y="3036"/>
                    <a:pt x="4721" y="2973"/>
                  </a:cubicBezTo>
                  <a:cubicBezTo>
                    <a:pt x="4680" y="2871"/>
                    <a:pt x="4639" y="2788"/>
                    <a:pt x="4784" y="2726"/>
                  </a:cubicBezTo>
                  <a:cubicBezTo>
                    <a:pt x="4826" y="2713"/>
                    <a:pt x="4868" y="2708"/>
                    <a:pt x="4910" y="2708"/>
                  </a:cubicBezTo>
                  <a:cubicBezTo>
                    <a:pt x="5009" y="2708"/>
                    <a:pt x="5103" y="2738"/>
                    <a:pt x="5175" y="2767"/>
                  </a:cubicBezTo>
                  <a:cubicBezTo>
                    <a:pt x="5234" y="2782"/>
                    <a:pt x="5282" y="2796"/>
                    <a:pt x="5327" y="2796"/>
                  </a:cubicBezTo>
                  <a:cubicBezTo>
                    <a:pt x="5346" y="2796"/>
                    <a:pt x="5363" y="2794"/>
                    <a:pt x="5381" y="2788"/>
                  </a:cubicBezTo>
                  <a:cubicBezTo>
                    <a:pt x="5403" y="2788"/>
                    <a:pt x="5403" y="2747"/>
                    <a:pt x="5403" y="2726"/>
                  </a:cubicBezTo>
                  <a:cubicBezTo>
                    <a:pt x="5381" y="2643"/>
                    <a:pt x="5175" y="2561"/>
                    <a:pt x="4784" y="2396"/>
                  </a:cubicBezTo>
                  <a:cubicBezTo>
                    <a:pt x="4454" y="2272"/>
                    <a:pt x="4083" y="2107"/>
                    <a:pt x="4020" y="2005"/>
                  </a:cubicBezTo>
                  <a:cubicBezTo>
                    <a:pt x="3959" y="1922"/>
                    <a:pt x="3567" y="1716"/>
                    <a:pt x="3135" y="1510"/>
                  </a:cubicBezTo>
                  <a:cubicBezTo>
                    <a:pt x="2701" y="1304"/>
                    <a:pt x="2269" y="1117"/>
                    <a:pt x="2206" y="1015"/>
                  </a:cubicBezTo>
                  <a:cubicBezTo>
                    <a:pt x="2145" y="891"/>
                    <a:pt x="1857" y="520"/>
                    <a:pt x="1444" y="397"/>
                  </a:cubicBezTo>
                  <a:cubicBezTo>
                    <a:pt x="1279" y="334"/>
                    <a:pt x="1197" y="273"/>
                    <a:pt x="1134" y="210"/>
                  </a:cubicBezTo>
                  <a:cubicBezTo>
                    <a:pt x="1073" y="169"/>
                    <a:pt x="1032" y="128"/>
                    <a:pt x="949" y="128"/>
                  </a:cubicBezTo>
                  <a:cubicBezTo>
                    <a:pt x="937" y="122"/>
                    <a:pt x="924" y="120"/>
                    <a:pt x="909" y="120"/>
                  </a:cubicBezTo>
                  <a:cubicBezTo>
                    <a:pt x="874" y="120"/>
                    <a:pt x="833" y="134"/>
                    <a:pt x="804" y="149"/>
                  </a:cubicBezTo>
                  <a:cubicBezTo>
                    <a:pt x="770" y="169"/>
                    <a:pt x="734" y="178"/>
                    <a:pt x="696" y="178"/>
                  </a:cubicBezTo>
                  <a:cubicBezTo>
                    <a:pt x="618" y="178"/>
                    <a:pt x="530" y="142"/>
                    <a:pt x="433" y="87"/>
                  </a:cubicBezTo>
                  <a:cubicBezTo>
                    <a:pt x="344" y="51"/>
                    <a:pt x="255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6"/>
            <p:cNvSpPr/>
            <p:nvPr/>
          </p:nvSpPr>
          <p:spPr>
            <a:xfrm>
              <a:off x="1992500" y="2953426"/>
              <a:ext cx="19563" cy="9754"/>
            </a:xfrm>
            <a:custGeom>
              <a:rect b="b" l="l" r="r" t="t"/>
              <a:pathLst>
                <a:path extrusionOk="0" h="535" w="1073">
                  <a:moveTo>
                    <a:pt x="717" y="0"/>
                  </a:moveTo>
                  <a:cubicBezTo>
                    <a:pt x="615" y="0"/>
                    <a:pt x="500" y="26"/>
                    <a:pt x="392" y="79"/>
                  </a:cubicBezTo>
                  <a:cubicBezTo>
                    <a:pt x="144" y="225"/>
                    <a:pt x="1" y="390"/>
                    <a:pt x="20" y="472"/>
                  </a:cubicBezTo>
                  <a:cubicBezTo>
                    <a:pt x="42" y="513"/>
                    <a:pt x="62" y="513"/>
                    <a:pt x="103" y="533"/>
                  </a:cubicBezTo>
                  <a:cubicBezTo>
                    <a:pt x="112" y="534"/>
                    <a:pt x="121" y="535"/>
                    <a:pt x="132" y="535"/>
                  </a:cubicBezTo>
                  <a:cubicBezTo>
                    <a:pt x="318" y="535"/>
                    <a:pt x="754" y="362"/>
                    <a:pt x="949" y="244"/>
                  </a:cubicBezTo>
                  <a:cubicBezTo>
                    <a:pt x="969" y="225"/>
                    <a:pt x="990" y="225"/>
                    <a:pt x="1010" y="203"/>
                  </a:cubicBezTo>
                  <a:cubicBezTo>
                    <a:pt x="1073" y="162"/>
                    <a:pt x="1051" y="101"/>
                    <a:pt x="949" y="60"/>
                  </a:cubicBezTo>
                  <a:cubicBezTo>
                    <a:pt x="890" y="21"/>
                    <a:pt x="809" y="0"/>
                    <a:pt x="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6"/>
            <p:cNvSpPr/>
            <p:nvPr/>
          </p:nvSpPr>
          <p:spPr>
            <a:xfrm>
              <a:off x="1931221" y="2999317"/>
              <a:ext cx="11687" cy="5579"/>
            </a:xfrm>
            <a:custGeom>
              <a:rect b="b" l="l" r="r" t="t"/>
              <a:pathLst>
                <a:path extrusionOk="0" h="306" w="641">
                  <a:moveTo>
                    <a:pt x="445" y="1"/>
                  </a:moveTo>
                  <a:cubicBezTo>
                    <a:pt x="321" y="1"/>
                    <a:pt x="153" y="39"/>
                    <a:pt x="63" y="99"/>
                  </a:cubicBezTo>
                  <a:cubicBezTo>
                    <a:pt x="0" y="140"/>
                    <a:pt x="0" y="182"/>
                    <a:pt x="41" y="223"/>
                  </a:cubicBezTo>
                  <a:cubicBezTo>
                    <a:pt x="124" y="264"/>
                    <a:pt x="187" y="305"/>
                    <a:pt x="269" y="305"/>
                  </a:cubicBezTo>
                  <a:cubicBezTo>
                    <a:pt x="330" y="305"/>
                    <a:pt x="393" y="284"/>
                    <a:pt x="454" y="264"/>
                  </a:cubicBezTo>
                  <a:cubicBezTo>
                    <a:pt x="516" y="223"/>
                    <a:pt x="558" y="160"/>
                    <a:pt x="599" y="99"/>
                  </a:cubicBezTo>
                  <a:cubicBezTo>
                    <a:pt x="640" y="58"/>
                    <a:pt x="599" y="37"/>
                    <a:pt x="558" y="17"/>
                  </a:cubicBezTo>
                  <a:cubicBezTo>
                    <a:pt x="530" y="6"/>
                    <a:pt x="490" y="1"/>
                    <a:pt x="4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6"/>
            <p:cNvSpPr/>
            <p:nvPr/>
          </p:nvSpPr>
          <p:spPr>
            <a:xfrm>
              <a:off x="2163521" y="3952148"/>
              <a:ext cx="14313" cy="24833"/>
            </a:xfrm>
            <a:custGeom>
              <a:rect b="b" l="l" r="r" t="t"/>
              <a:pathLst>
                <a:path extrusionOk="0" h="1362" w="785">
                  <a:moveTo>
                    <a:pt x="599" y="1"/>
                  </a:moveTo>
                  <a:cubicBezTo>
                    <a:pt x="599" y="1"/>
                    <a:pt x="578" y="20"/>
                    <a:pt x="558" y="20"/>
                  </a:cubicBezTo>
                  <a:cubicBezTo>
                    <a:pt x="372" y="124"/>
                    <a:pt x="1" y="1175"/>
                    <a:pt x="146" y="1340"/>
                  </a:cubicBezTo>
                  <a:cubicBezTo>
                    <a:pt x="166" y="1361"/>
                    <a:pt x="207" y="1361"/>
                    <a:pt x="207" y="1361"/>
                  </a:cubicBezTo>
                  <a:cubicBezTo>
                    <a:pt x="248" y="1361"/>
                    <a:pt x="269" y="1340"/>
                    <a:pt x="289" y="1340"/>
                  </a:cubicBezTo>
                  <a:cubicBezTo>
                    <a:pt x="558" y="1175"/>
                    <a:pt x="784" y="144"/>
                    <a:pt x="641" y="20"/>
                  </a:cubicBezTo>
                  <a:cubicBezTo>
                    <a:pt x="641" y="20"/>
                    <a:pt x="619" y="1"/>
                    <a:pt x="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6"/>
            <p:cNvSpPr/>
            <p:nvPr/>
          </p:nvSpPr>
          <p:spPr>
            <a:xfrm>
              <a:off x="3811867" y="2548902"/>
              <a:ext cx="11651" cy="10921"/>
            </a:xfrm>
            <a:custGeom>
              <a:rect b="b" l="l" r="r" t="t"/>
              <a:pathLst>
                <a:path extrusionOk="0" h="599" w="639">
                  <a:moveTo>
                    <a:pt x="123" y="1"/>
                  </a:moveTo>
                  <a:cubicBezTo>
                    <a:pt x="90" y="1"/>
                    <a:pt x="62" y="8"/>
                    <a:pt x="42" y="21"/>
                  </a:cubicBezTo>
                  <a:cubicBezTo>
                    <a:pt x="0" y="41"/>
                    <a:pt x="0" y="63"/>
                    <a:pt x="20" y="124"/>
                  </a:cubicBezTo>
                  <a:cubicBezTo>
                    <a:pt x="62" y="228"/>
                    <a:pt x="165" y="289"/>
                    <a:pt x="248" y="310"/>
                  </a:cubicBezTo>
                  <a:cubicBezTo>
                    <a:pt x="268" y="330"/>
                    <a:pt x="309" y="351"/>
                    <a:pt x="330" y="351"/>
                  </a:cubicBezTo>
                  <a:cubicBezTo>
                    <a:pt x="350" y="371"/>
                    <a:pt x="350" y="412"/>
                    <a:pt x="350" y="434"/>
                  </a:cubicBezTo>
                  <a:cubicBezTo>
                    <a:pt x="372" y="495"/>
                    <a:pt x="372" y="577"/>
                    <a:pt x="495" y="599"/>
                  </a:cubicBezTo>
                  <a:lnTo>
                    <a:pt x="556" y="599"/>
                  </a:lnTo>
                  <a:cubicBezTo>
                    <a:pt x="639" y="557"/>
                    <a:pt x="619" y="412"/>
                    <a:pt x="537" y="351"/>
                  </a:cubicBezTo>
                  <a:cubicBezTo>
                    <a:pt x="495" y="330"/>
                    <a:pt x="495" y="310"/>
                    <a:pt x="495" y="269"/>
                  </a:cubicBezTo>
                  <a:cubicBezTo>
                    <a:pt x="495" y="228"/>
                    <a:pt x="495" y="145"/>
                    <a:pt x="372" y="82"/>
                  </a:cubicBezTo>
                  <a:cubicBezTo>
                    <a:pt x="275" y="28"/>
                    <a:pt x="188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6"/>
            <p:cNvSpPr/>
            <p:nvPr/>
          </p:nvSpPr>
          <p:spPr>
            <a:xfrm>
              <a:off x="3794582" y="2703295"/>
              <a:ext cx="13146" cy="6892"/>
            </a:xfrm>
            <a:custGeom>
              <a:rect b="b" l="l" r="r" t="t"/>
              <a:pathLst>
                <a:path extrusionOk="0" h="378" w="721">
                  <a:moveTo>
                    <a:pt x="439" y="1"/>
                  </a:moveTo>
                  <a:cubicBezTo>
                    <a:pt x="341" y="1"/>
                    <a:pt x="187" y="38"/>
                    <a:pt x="102" y="89"/>
                  </a:cubicBezTo>
                  <a:cubicBezTo>
                    <a:pt x="61" y="130"/>
                    <a:pt x="20" y="150"/>
                    <a:pt x="20" y="191"/>
                  </a:cubicBezTo>
                  <a:cubicBezTo>
                    <a:pt x="0" y="254"/>
                    <a:pt x="61" y="315"/>
                    <a:pt x="144" y="356"/>
                  </a:cubicBezTo>
                  <a:cubicBezTo>
                    <a:pt x="185" y="378"/>
                    <a:pt x="248" y="378"/>
                    <a:pt x="309" y="378"/>
                  </a:cubicBezTo>
                  <a:cubicBezTo>
                    <a:pt x="412" y="336"/>
                    <a:pt x="577" y="295"/>
                    <a:pt x="660" y="254"/>
                  </a:cubicBezTo>
                  <a:cubicBezTo>
                    <a:pt x="701" y="213"/>
                    <a:pt x="721" y="191"/>
                    <a:pt x="721" y="171"/>
                  </a:cubicBezTo>
                  <a:cubicBezTo>
                    <a:pt x="721" y="130"/>
                    <a:pt x="660" y="109"/>
                    <a:pt x="597" y="109"/>
                  </a:cubicBezTo>
                  <a:cubicBezTo>
                    <a:pt x="515" y="89"/>
                    <a:pt x="495" y="67"/>
                    <a:pt x="515" y="48"/>
                  </a:cubicBezTo>
                  <a:cubicBezTo>
                    <a:pt x="536" y="26"/>
                    <a:pt x="495" y="6"/>
                    <a:pt x="495" y="6"/>
                  </a:cubicBezTo>
                  <a:cubicBezTo>
                    <a:pt x="480" y="3"/>
                    <a:pt x="461" y="1"/>
                    <a:pt x="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6"/>
            <p:cNvSpPr/>
            <p:nvPr/>
          </p:nvSpPr>
          <p:spPr>
            <a:xfrm>
              <a:off x="2557853" y="3535481"/>
              <a:ext cx="7548" cy="5816"/>
            </a:xfrm>
            <a:custGeom>
              <a:rect b="b" l="l" r="r" t="t"/>
              <a:pathLst>
                <a:path extrusionOk="0" h="319" w="414">
                  <a:moveTo>
                    <a:pt x="171" y="1"/>
                  </a:moveTo>
                  <a:cubicBezTo>
                    <a:pt x="122" y="1"/>
                    <a:pt x="97" y="16"/>
                    <a:pt x="83" y="30"/>
                  </a:cubicBezTo>
                  <a:cubicBezTo>
                    <a:pt x="1" y="71"/>
                    <a:pt x="21" y="153"/>
                    <a:pt x="83" y="236"/>
                  </a:cubicBezTo>
                  <a:cubicBezTo>
                    <a:pt x="144" y="298"/>
                    <a:pt x="207" y="318"/>
                    <a:pt x="268" y="318"/>
                  </a:cubicBezTo>
                  <a:cubicBezTo>
                    <a:pt x="309" y="318"/>
                    <a:pt x="331" y="318"/>
                    <a:pt x="350" y="298"/>
                  </a:cubicBezTo>
                  <a:cubicBezTo>
                    <a:pt x="413" y="277"/>
                    <a:pt x="392" y="216"/>
                    <a:pt x="372" y="175"/>
                  </a:cubicBezTo>
                  <a:cubicBezTo>
                    <a:pt x="350" y="112"/>
                    <a:pt x="309" y="30"/>
                    <a:pt x="248" y="10"/>
                  </a:cubicBezTo>
                  <a:cubicBezTo>
                    <a:pt x="217" y="3"/>
                    <a:pt x="192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6"/>
            <p:cNvSpPr/>
            <p:nvPr/>
          </p:nvSpPr>
          <p:spPr>
            <a:xfrm>
              <a:off x="2408256" y="3675433"/>
              <a:ext cx="41716" cy="20858"/>
            </a:xfrm>
            <a:custGeom>
              <a:rect b="b" l="l" r="r" t="t"/>
              <a:pathLst>
                <a:path extrusionOk="0" h="1144" w="2288">
                  <a:moveTo>
                    <a:pt x="2127" y="0"/>
                  </a:moveTo>
                  <a:cubicBezTo>
                    <a:pt x="1986" y="0"/>
                    <a:pt x="1712" y="97"/>
                    <a:pt x="1504" y="209"/>
                  </a:cubicBezTo>
                  <a:cubicBezTo>
                    <a:pt x="1361" y="292"/>
                    <a:pt x="1257" y="374"/>
                    <a:pt x="1196" y="457"/>
                  </a:cubicBezTo>
                  <a:cubicBezTo>
                    <a:pt x="1155" y="518"/>
                    <a:pt x="1092" y="559"/>
                    <a:pt x="1031" y="600"/>
                  </a:cubicBezTo>
                  <a:cubicBezTo>
                    <a:pt x="927" y="663"/>
                    <a:pt x="784" y="704"/>
                    <a:pt x="660" y="746"/>
                  </a:cubicBezTo>
                  <a:cubicBezTo>
                    <a:pt x="515" y="787"/>
                    <a:pt x="350" y="848"/>
                    <a:pt x="226" y="910"/>
                  </a:cubicBezTo>
                  <a:cubicBezTo>
                    <a:pt x="206" y="930"/>
                    <a:pt x="165" y="952"/>
                    <a:pt x="144" y="971"/>
                  </a:cubicBezTo>
                  <a:cubicBezTo>
                    <a:pt x="0" y="1075"/>
                    <a:pt x="0" y="1117"/>
                    <a:pt x="20" y="1136"/>
                  </a:cubicBezTo>
                  <a:cubicBezTo>
                    <a:pt x="30" y="1142"/>
                    <a:pt x="43" y="1144"/>
                    <a:pt x="59" y="1144"/>
                  </a:cubicBezTo>
                  <a:cubicBezTo>
                    <a:pt x="171" y="1144"/>
                    <a:pt x="401" y="1029"/>
                    <a:pt x="474" y="993"/>
                  </a:cubicBezTo>
                  <a:cubicBezTo>
                    <a:pt x="577" y="930"/>
                    <a:pt x="721" y="889"/>
                    <a:pt x="886" y="848"/>
                  </a:cubicBezTo>
                  <a:cubicBezTo>
                    <a:pt x="1113" y="787"/>
                    <a:pt x="1381" y="704"/>
                    <a:pt x="1587" y="581"/>
                  </a:cubicBezTo>
                  <a:cubicBezTo>
                    <a:pt x="1587" y="581"/>
                    <a:pt x="1608" y="581"/>
                    <a:pt x="1608" y="559"/>
                  </a:cubicBezTo>
                  <a:cubicBezTo>
                    <a:pt x="1979" y="333"/>
                    <a:pt x="2288" y="147"/>
                    <a:pt x="2247" y="45"/>
                  </a:cubicBezTo>
                  <a:cubicBezTo>
                    <a:pt x="2227" y="23"/>
                    <a:pt x="2205" y="3"/>
                    <a:pt x="2164" y="3"/>
                  </a:cubicBezTo>
                  <a:cubicBezTo>
                    <a:pt x="2153" y="1"/>
                    <a:pt x="2141" y="0"/>
                    <a:pt x="2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6"/>
            <p:cNvSpPr/>
            <p:nvPr/>
          </p:nvSpPr>
          <p:spPr>
            <a:xfrm>
              <a:off x="2452597" y="3656909"/>
              <a:ext cx="28589" cy="15826"/>
            </a:xfrm>
            <a:custGeom>
              <a:rect b="b" l="l" r="r" t="t"/>
              <a:pathLst>
                <a:path extrusionOk="0" h="868" w="1568">
                  <a:moveTo>
                    <a:pt x="1289" y="0"/>
                  </a:moveTo>
                  <a:cubicBezTo>
                    <a:pt x="1213" y="0"/>
                    <a:pt x="1137" y="14"/>
                    <a:pt x="1093" y="30"/>
                  </a:cubicBezTo>
                  <a:cubicBezTo>
                    <a:pt x="1073" y="49"/>
                    <a:pt x="1052" y="71"/>
                    <a:pt x="1032" y="112"/>
                  </a:cubicBezTo>
                  <a:cubicBezTo>
                    <a:pt x="1032" y="153"/>
                    <a:pt x="991" y="195"/>
                    <a:pt x="908" y="236"/>
                  </a:cubicBezTo>
                  <a:cubicBezTo>
                    <a:pt x="830" y="281"/>
                    <a:pt x="742" y="305"/>
                    <a:pt x="667" y="305"/>
                  </a:cubicBezTo>
                  <a:cubicBezTo>
                    <a:pt x="642" y="305"/>
                    <a:pt x="619" y="302"/>
                    <a:pt x="598" y="297"/>
                  </a:cubicBezTo>
                  <a:cubicBezTo>
                    <a:pt x="557" y="297"/>
                    <a:pt x="474" y="318"/>
                    <a:pt x="392" y="360"/>
                  </a:cubicBezTo>
                  <a:cubicBezTo>
                    <a:pt x="227" y="462"/>
                    <a:pt x="1" y="689"/>
                    <a:pt x="42" y="792"/>
                  </a:cubicBezTo>
                  <a:cubicBezTo>
                    <a:pt x="42" y="833"/>
                    <a:pt x="83" y="854"/>
                    <a:pt x="125" y="854"/>
                  </a:cubicBezTo>
                  <a:cubicBezTo>
                    <a:pt x="157" y="864"/>
                    <a:pt x="187" y="868"/>
                    <a:pt x="216" y="868"/>
                  </a:cubicBezTo>
                  <a:cubicBezTo>
                    <a:pt x="316" y="868"/>
                    <a:pt x="400" y="819"/>
                    <a:pt x="496" y="772"/>
                  </a:cubicBezTo>
                  <a:cubicBezTo>
                    <a:pt x="598" y="709"/>
                    <a:pt x="743" y="627"/>
                    <a:pt x="991" y="586"/>
                  </a:cubicBezTo>
                  <a:cubicBezTo>
                    <a:pt x="1114" y="566"/>
                    <a:pt x="1217" y="525"/>
                    <a:pt x="1299" y="462"/>
                  </a:cubicBezTo>
                  <a:cubicBezTo>
                    <a:pt x="1546" y="338"/>
                    <a:pt x="1568" y="173"/>
                    <a:pt x="1568" y="112"/>
                  </a:cubicBezTo>
                  <a:cubicBezTo>
                    <a:pt x="1546" y="71"/>
                    <a:pt x="1485" y="30"/>
                    <a:pt x="1382" y="8"/>
                  </a:cubicBezTo>
                  <a:cubicBezTo>
                    <a:pt x="1352" y="3"/>
                    <a:pt x="1320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6"/>
            <p:cNvSpPr/>
            <p:nvPr/>
          </p:nvSpPr>
          <p:spPr>
            <a:xfrm>
              <a:off x="2448094" y="3676235"/>
              <a:ext cx="16172" cy="12799"/>
            </a:xfrm>
            <a:custGeom>
              <a:rect b="b" l="l" r="r" t="t"/>
              <a:pathLst>
                <a:path extrusionOk="0" h="702" w="887">
                  <a:moveTo>
                    <a:pt x="804" y="1"/>
                  </a:moveTo>
                  <a:cubicBezTo>
                    <a:pt x="784" y="1"/>
                    <a:pt x="743" y="1"/>
                    <a:pt x="639" y="62"/>
                  </a:cubicBezTo>
                  <a:cubicBezTo>
                    <a:pt x="413" y="185"/>
                    <a:pt x="1" y="556"/>
                    <a:pt x="185" y="680"/>
                  </a:cubicBezTo>
                  <a:cubicBezTo>
                    <a:pt x="248" y="702"/>
                    <a:pt x="289" y="702"/>
                    <a:pt x="330" y="702"/>
                  </a:cubicBezTo>
                  <a:cubicBezTo>
                    <a:pt x="372" y="702"/>
                    <a:pt x="413" y="702"/>
                    <a:pt x="454" y="680"/>
                  </a:cubicBezTo>
                  <a:cubicBezTo>
                    <a:pt x="578" y="598"/>
                    <a:pt x="639" y="454"/>
                    <a:pt x="660" y="391"/>
                  </a:cubicBezTo>
                  <a:cubicBezTo>
                    <a:pt x="660" y="350"/>
                    <a:pt x="702" y="309"/>
                    <a:pt x="743" y="248"/>
                  </a:cubicBezTo>
                  <a:cubicBezTo>
                    <a:pt x="804" y="185"/>
                    <a:pt x="886" y="103"/>
                    <a:pt x="845" y="42"/>
                  </a:cubicBezTo>
                  <a:cubicBezTo>
                    <a:pt x="845" y="20"/>
                    <a:pt x="825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6"/>
            <p:cNvSpPr/>
            <p:nvPr/>
          </p:nvSpPr>
          <p:spPr>
            <a:xfrm>
              <a:off x="2315033" y="3631693"/>
              <a:ext cx="109778" cy="37285"/>
            </a:xfrm>
            <a:custGeom>
              <a:rect b="b" l="l" r="r" t="t"/>
              <a:pathLst>
                <a:path extrusionOk="0" h="2045" w="6021">
                  <a:moveTo>
                    <a:pt x="2791" y="0"/>
                  </a:moveTo>
                  <a:cubicBezTo>
                    <a:pt x="2730" y="0"/>
                    <a:pt x="2671" y="9"/>
                    <a:pt x="2618" y="31"/>
                  </a:cubicBezTo>
                  <a:cubicBezTo>
                    <a:pt x="2515" y="72"/>
                    <a:pt x="2392" y="72"/>
                    <a:pt x="2288" y="72"/>
                  </a:cubicBezTo>
                  <a:cubicBezTo>
                    <a:pt x="2164" y="72"/>
                    <a:pt x="2040" y="72"/>
                    <a:pt x="1938" y="134"/>
                  </a:cubicBezTo>
                  <a:cubicBezTo>
                    <a:pt x="1897" y="154"/>
                    <a:pt x="1856" y="176"/>
                    <a:pt x="1834" y="217"/>
                  </a:cubicBezTo>
                  <a:cubicBezTo>
                    <a:pt x="1752" y="319"/>
                    <a:pt x="1463" y="649"/>
                    <a:pt x="1133" y="835"/>
                  </a:cubicBezTo>
                  <a:cubicBezTo>
                    <a:pt x="1010" y="896"/>
                    <a:pt x="907" y="938"/>
                    <a:pt x="803" y="959"/>
                  </a:cubicBezTo>
                  <a:lnTo>
                    <a:pt x="660" y="959"/>
                  </a:lnTo>
                  <a:cubicBezTo>
                    <a:pt x="330" y="1020"/>
                    <a:pt x="102" y="1042"/>
                    <a:pt x="20" y="1083"/>
                  </a:cubicBezTo>
                  <a:cubicBezTo>
                    <a:pt x="0" y="1083"/>
                    <a:pt x="0" y="1103"/>
                    <a:pt x="0" y="1103"/>
                  </a:cubicBezTo>
                  <a:cubicBezTo>
                    <a:pt x="20" y="1124"/>
                    <a:pt x="61" y="1144"/>
                    <a:pt x="124" y="1165"/>
                  </a:cubicBezTo>
                  <a:cubicBezTo>
                    <a:pt x="262" y="1184"/>
                    <a:pt x="458" y="1202"/>
                    <a:pt x="658" y="1202"/>
                  </a:cubicBezTo>
                  <a:cubicBezTo>
                    <a:pt x="906" y="1202"/>
                    <a:pt x="1160" y="1174"/>
                    <a:pt x="1320" y="1083"/>
                  </a:cubicBezTo>
                  <a:cubicBezTo>
                    <a:pt x="1381" y="1042"/>
                    <a:pt x="1422" y="1000"/>
                    <a:pt x="1443" y="959"/>
                  </a:cubicBezTo>
                  <a:cubicBezTo>
                    <a:pt x="1504" y="877"/>
                    <a:pt x="1649" y="773"/>
                    <a:pt x="1856" y="649"/>
                  </a:cubicBezTo>
                  <a:cubicBezTo>
                    <a:pt x="2233" y="419"/>
                    <a:pt x="2716" y="241"/>
                    <a:pt x="3053" y="241"/>
                  </a:cubicBezTo>
                  <a:cubicBezTo>
                    <a:pt x="3139" y="241"/>
                    <a:pt x="3215" y="253"/>
                    <a:pt x="3277" y="278"/>
                  </a:cubicBezTo>
                  <a:cubicBezTo>
                    <a:pt x="3401" y="341"/>
                    <a:pt x="3505" y="443"/>
                    <a:pt x="3505" y="547"/>
                  </a:cubicBezTo>
                  <a:cubicBezTo>
                    <a:pt x="3525" y="649"/>
                    <a:pt x="3464" y="773"/>
                    <a:pt x="3381" y="814"/>
                  </a:cubicBezTo>
                  <a:cubicBezTo>
                    <a:pt x="3342" y="840"/>
                    <a:pt x="3304" y="858"/>
                    <a:pt x="3261" y="858"/>
                  </a:cubicBezTo>
                  <a:cubicBezTo>
                    <a:pt x="3234" y="858"/>
                    <a:pt x="3206" y="851"/>
                    <a:pt x="3175" y="835"/>
                  </a:cubicBezTo>
                  <a:cubicBezTo>
                    <a:pt x="3133" y="822"/>
                    <a:pt x="3081" y="817"/>
                    <a:pt x="3024" y="817"/>
                  </a:cubicBezTo>
                  <a:cubicBezTo>
                    <a:pt x="2720" y="817"/>
                    <a:pt x="2249" y="982"/>
                    <a:pt x="2040" y="1103"/>
                  </a:cubicBezTo>
                  <a:cubicBezTo>
                    <a:pt x="1938" y="1165"/>
                    <a:pt x="1897" y="1207"/>
                    <a:pt x="1917" y="1248"/>
                  </a:cubicBezTo>
                  <a:cubicBezTo>
                    <a:pt x="1938" y="1268"/>
                    <a:pt x="1958" y="1289"/>
                    <a:pt x="2021" y="1289"/>
                  </a:cubicBezTo>
                  <a:cubicBezTo>
                    <a:pt x="2063" y="1300"/>
                    <a:pt x="2122" y="1305"/>
                    <a:pt x="2192" y="1305"/>
                  </a:cubicBezTo>
                  <a:cubicBezTo>
                    <a:pt x="2498" y="1305"/>
                    <a:pt x="3007" y="1211"/>
                    <a:pt x="3175" y="1144"/>
                  </a:cubicBezTo>
                  <a:cubicBezTo>
                    <a:pt x="3196" y="1134"/>
                    <a:pt x="3216" y="1129"/>
                    <a:pt x="3237" y="1129"/>
                  </a:cubicBezTo>
                  <a:cubicBezTo>
                    <a:pt x="3258" y="1129"/>
                    <a:pt x="3278" y="1134"/>
                    <a:pt x="3299" y="1144"/>
                  </a:cubicBezTo>
                  <a:cubicBezTo>
                    <a:pt x="3381" y="1165"/>
                    <a:pt x="3401" y="1309"/>
                    <a:pt x="3360" y="1432"/>
                  </a:cubicBezTo>
                  <a:cubicBezTo>
                    <a:pt x="3319" y="1556"/>
                    <a:pt x="3442" y="1597"/>
                    <a:pt x="3566" y="1660"/>
                  </a:cubicBezTo>
                  <a:cubicBezTo>
                    <a:pt x="3670" y="1701"/>
                    <a:pt x="3772" y="1721"/>
                    <a:pt x="3794" y="1804"/>
                  </a:cubicBezTo>
                  <a:cubicBezTo>
                    <a:pt x="3794" y="1927"/>
                    <a:pt x="3835" y="2010"/>
                    <a:pt x="3917" y="2031"/>
                  </a:cubicBezTo>
                  <a:cubicBezTo>
                    <a:pt x="3951" y="2039"/>
                    <a:pt x="3985" y="2044"/>
                    <a:pt x="4021" y="2044"/>
                  </a:cubicBezTo>
                  <a:cubicBezTo>
                    <a:pt x="4074" y="2044"/>
                    <a:pt x="4133" y="2034"/>
                    <a:pt x="4206" y="2010"/>
                  </a:cubicBezTo>
                  <a:cubicBezTo>
                    <a:pt x="4267" y="1990"/>
                    <a:pt x="4330" y="1969"/>
                    <a:pt x="4371" y="1969"/>
                  </a:cubicBezTo>
                  <a:cubicBezTo>
                    <a:pt x="4473" y="1927"/>
                    <a:pt x="4577" y="1908"/>
                    <a:pt x="4638" y="1886"/>
                  </a:cubicBezTo>
                  <a:cubicBezTo>
                    <a:pt x="4721" y="1825"/>
                    <a:pt x="4701" y="1762"/>
                    <a:pt x="4597" y="1701"/>
                  </a:cubicBezTo>
                  <a:cubicBezTo>
                    <a:pt x="4473" y="1639"/>
                    <a:pt x="4495" y="1578"/>
                    <a:pt x="4514" y="1495"/>
                  </a:cubicBezTo>
                  <a:cubicBezTo>
                    <a:pt x="4536" y="1413"/>
                    <a:pt x="4556" y="1330"/>
                    <a:pt x="4350" y="1289"/>
                  </a:cubicBezTo>
                  <a:cubicBezTo>
                    <a:pt x="4267" y="1289"/>
                    <a:pt x="4206" y="1268"/>
                    <a:pt x="4206" y="1226"/>
                  </a:cubicBezTo>
                  <a:cubicBezTo>
                    <a:pt x="4185" y="1165"/>
                    <a:pt x="4206" y="1124"/>
                    <a:pt x="4288" y="1083"/>
                  </a:cubicBezTo>
                  <a:cubicBezTo>
                    <a:pt x="4304" y="1066"/>
                    <a:pt x="4348" y="1036"/>
                    <a:pt x="4396" y="1036"/>
                  </a:cubicBezTo>
                  <a:cubicBezTo>
                    <a:pt x="4408" y="1036"/>
                    <a:pt x="4420" y="1037"/>
                    <a:pt x="4432" y="1042"/>
                  </a:cubicBezTo>
                  <a:cubicBezTo>
                    <a:pt x="4638" y="1103"/>
                    <a:pt x="5237" y="1432"/>
                    <a:pt x="5196" y="1556"/>
                  </a:cubicBezTo>
                  <a:cubicBezTo>
                    <a:pt x="5196" y="1597"/>
                    <a:pt x="5237" y="1639"/>
                    <a:pt x="5298" y="1660"/>
                  </a:cubicBezTo>
                  <a:cubicBezTo>
                    <a:pt x="5393" y="1700"/>
                    <a:pt x="5540" y="1731"/>
                    <a:pt x="5693" y="1731"/>
                  </a:cubicBezTo>
                  <a:cubicBezTo>
                    <a:pt x="5775" y="1731"/>
                    <a:pt x="5859" y="1723"/>
                    <a:pt x="5938" y="1701"/>
                  </a:cubicBezTo>
                  <a:cubicBezTo>
                    <a:pt x="5958" y="1680"/>
                    <a:pt x="5958" y="1680"/>
                    <a:pt x="5979" y="1680"/>
                  </a:cubicBezTo>
                  <a:cubicBezTo>
                    <a:pt x="5999" y="1660"/>
                    <a:pt x="6020" y="1639"/>
                    <a:pt x="6020" y="1619"/>
                  </a:cubicBezTo>
                  <a:cubicBezTo>
                    <a:pt x="5999" y="1536"/>
                    <a:pt x="5710" y="1413"/>
                    <a:pt x="5463" y="1330"/>
                  </a:cubicBezTo>
                  <a:cubicBezTo>
                    <a:pt x="5361" y="1289"/>
                    <a:pt x="5092" y="1185"/>
                    <a:pt x="5050" y="1083"/>
                  </a:cubicBezTo>
                  <a:cubicBezTo>
                    <a:pt x="5050" y="1042"/>
                    <a:pt x="5072" y="1020"/>
                    <a:pt x="5113" y="1000"/>
                  </a:cubicBezTo>
                  <a:cubicBezTo>
                    <a:pt x="5237" y="918"/>
                    <a:pt x="5380" y="794"/>
                    <a:pt x="5319" y="690"/>
                  </a:cubicBezTo>
                  <a:cubicBezTo>
                    <a:pt x="5278" y="608"/>
                    <a:pt x="5154" y="567"/>
                    <a:pt x="4907" y="525"/>
                  </a:cubicBezTo>
                  <a:cubicBezTo>
                    <a:pt x="4577" y="484"/>
                    <a:pt x="4308" y="402"/>
                    <a:pt x="4082" y="319"/>
                  </a:cubicBezTo>
                  <a:cubicBezTo>
                    <a:pt x="3928" y="269"/>
                    <a:pt x="3803" y="232"/>
                    <a:pt x="3706" y="232"/>
                  </a:cubicBezTo>
                  <a:cubicBezTo>
                    <a:pt x="3685" y="232"/>
                    <a:pt x="3666" y="233"/>
                    <a:pt x="3649" y="237"/>
                  </a:cubicBezTo>
                  <a:cubicBezTo>
                    <a:pt x="3587" y="237"/>
                    <a:pt x="3464" y="195"/>
                    <a:pt x="3319" y="134"/>
                  </a:cubicBezTo>
                  <a:cubicBezTo>
                    <a:pt x="3166" y="73"/>
                    <a:pt x="2968" y="0"/>
                    <a:pt x="27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6"/>
            <p:cNvSpPr/>
            <p:nvPr/>
          </p:nvSpPr>
          <p:spPr>
            <a:xfrm>
              <a:off x="2339446" y="3679608"/>
              <a:ext cx="12799" cy="8806"/>
            </a:xfrm>
            <a:custGeom>
              <a:rect b="b" l="l" r="r" t="t"/>
              <a:pathLst>
                <a:path extrusionOk="0" h="483" w="702">
                  <a:moveTo>
                    <a:pt x="475" y="0"/>
                  </a:moveTo>
                  <a:cubicBezTo>
                    <a:pt x="413" y="0"/>
                    <a:pt x="352" y="0"/>
                    <a:pt x="289" y="42"/>
                  </a:cubicBezTo>
                  <a:cubicBezTo>
                    <a:pt x="124" y="124"/>
                    <a:pt x="0" y="310"/>
                    <a:pt x="42" y="413"/>
                  </a:cubicBezTo>
                  <a:cubicBezTo>
                    <a:pt x="42" y="454"/>
                    <a:pt x="83" y="475"/>
                    <a:pt x="146" y="475"/>
                  </a:cubicBezTo>
                  <a:cubicBezTo>
                    <a:pt x="171" y="480"/>
                    <a:pt x="196" y="483"/>
                    <a:pt x="222" y="483"/>
                  </a:cubicBezTo>
                  <a:cubicBezTo>
                    <a:pt x="299" y="483"/>
                    <a:pt x="377" y="460"/>
                    <a:pt x="454" y="413"/>
                  </a:cubicBezTo>
                  <a:cubicBezTo>
                    <a:pt x="619" y="330"/>
                    <a:pt x="701" y="145"/>
                    <a:pt x="578" y="42"/>
                  </a:cubicBezTo>
                  <a:cubicBezTo>
                    <a:pt x="558" y="22"/>
                    <a:pt x="517" y="0"/>
                    <a:pt x="4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6"/>
            <p:cNvSpPr/>
            <p:nvPr/>
          </p:nvSpPr>
          <p:spPr>
            <a:xfrm>
              <a:off x="2286463" y="3662707"/>
              <a:ext cx="24067" cy="14148"/>
            </a:xfrm>
            <a:custGeom>
              <a:rect b="b" l="l" r="r" t="t"/>
              <a:pathLst>
                <a:path extrusionOk="0" h="776" w="1320">
                  <a:moveTo>
                    <a:pt x="432" y="0"/>
                  </a:moveTo>
                  <a:cubicBezTo>
                    <a:pt x="289" y="0"/>
                    <a:pt x="185" y="0"/>
                    <a:pt x="144" y="42"/>
                  </a:cubicBezTo>
                  <a:cubicBezTo>
                    <a:pt x="0" y="103"/>
                    <a:pt x="206" y="289"/>
                    <a:pt x="267" y="330"/>
                  </a:cubicBezTo>
                  <a:lnTo>
                    <a:pt x="248" y="350"/>
                  </a:lnTo>
                  <a:cubicBezTo>
                    <a:pt x="248" y="350"/>
                    <a:pt x="226" y="350"/>
                    <a:pt x="206" y="371"/>
                  </a:cubicBezTo>
                  <a:cubicBezTo>
                    <a:pt x="165" y="371"/>
                    <a:pt x="144" y="391"/>
                    <a:pt x="124" y="413"/>
                  </a:cubicBezTo>
                  <a:cubicBezTo>
                    <a:pt x="41" y="454"/>
                    <a:pt x="41" y="495"/>
                    <a:pt x="124" y="536"/>
                  </a:cubicBezTo>
                  <a:cubicBezTo>
                    <a:pt x="165" y="578"/>
                    <a:pt x="206" y="597"/>
                    <a:pt x="248" y="639"/>
                  </a:cubicBezTo>
                  <a:cubicBezTo>
                    <a:pt x="309" y="680"/>
                    <a:pt x="350" y="721"/>
                    <a:pt x="432" y="743"/>
                  </a:cubicBezTo>
                  <a:cubicBezTo>
                    <a:pt x="495" y="743"/>
                    <a:pt x="577" y="721"/>
                    <a:pt x="660" y="660"/>
                  </a:cubicBezTo>
                  <a:cubicBezTo>
                    <a:pt x="721" y="619"/>
                    <a:pt x="762" y="597"/>
                    <a:pt x="803" y="597"/>
                  </a:cubicBezTo>
                  <a:cubicBezTo>
                    <a:pt x="866" y="597"/>
                    <a:pt x="907" y="639"/>
                    <a:pt x="968" y="680"/>
                  </a:cubicBezTo>
                  <a:cubicBezTo>
                    <a:pt x="1017" y="728"/>
                    <a:pt x="1077" y="776"/>
                    <a:pt x="1149" y="776"/>
                  </a:cubicBezTo>
                  <a:cubicBezTo>
                    <a:pt x="1170" y="776"/>
                    <a:pt x="1193" y="772"/>
                    <a:pt x="1216" y="762"/>
                  </a:cubicBezTo>
                  <a:cubicBezTo>
                    <a:pt x="1320" y="701"/>
                    <a:pt x="1257" y="578"/>
                    <a:pt x="1216" y="515"/>
                  </a:cubicBezTo>
                  <a:cubicBezTo>
                    <a:pt x="1114" y="330"/>
                    <a:pt x="803" y="42"/>
                    <a:pt x="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6"/>
            <p:cNvSpPr/>
            <p:nvPr/>
          </p:nvSpPr>
          <p:spPr>
            <a:xfrm>
              <a:off x="2503721" y="3487620"/>
              <a:ext cx="51908" cy="106295"/>
            </a:xfrm>
            <a:custGeom>
              <a:rect b="b" l="l" r="r" t="t"/>
              <a:pathLst>
                <a:path extrusionOk="0" h="5830" w="2847">
                  <a:moveTo>
                    <a:pt x="1487" y="1"/>
                  </a:moveTo>
                  <a:cubicBezTo>
                    <a:pt x="1464" y="1"/>
                    <a:pt x="1443" y="6"/>
                    <a:pt x="1423" y="16"/>
                  </a:cubicBezTo>
                  <a:cubicBezTo>
                    <a:pt x="1381" y="37"/>
                    <a:pt x="1381" y="98"/>
                    <a:pt x="1362" y="139"/>
                  </a:cubicBezTo>
                  <a:cubicBezTo>
                    <a:pt x="1340" y="243"/>
                    <a:pt x="1320" y="367"/>
                    <a:pt x="1114" y="469"/>
                  </a:cubicBezTo>
                  <a:cubicBezTo>
                    <a:pt x="722" y="675"/>
                    <a:pt x="598" y="862"/>
                    <a:pt x="763" y="1046"/>
                  </a:cubicBezTo>
                  <a:cubicBezTo>
                    <a:pt x="845" y="1150"/>
                    <a:pt x="763" y="1356"/>
                    <a:pt x="722" y="1521"/>
                  </a:cubicBezTo>
                  <a:cubicBezTo>
                    <a:pt x="661" y="1686"/>
                    <a:pt x="619" y="1830"/>
                    <a:pt x="680" y="1912"/>
                  </a:cubicBezTo>
                  <a:cubicBezTo>
                    <a:pt x="804" y="2057"/>
                    <a:pt x="804" y="2283"/>
                    <a:pt x="722" y="2325"/>
                  </a:cubicBezTo>
                  <a:lnTo>
                    <a:pt x="680" y="2325"/>
                  </a:lnTo>
                  <a:cubicBezTo>
                    <a:pt x="557" y="2366"/>
                    <a:pt x="454" y="2490"/>
                    <a:pt x="474" y="2635"/>
                  </a:cubicBezTo>
                  <a:cubicBezTo>
                    <a:pt x="474" y="2696"/>
                    <a:pt x="433" y="2717"/>
                    <a:pt x="413" y="2737"/>
                  </a:cubicBezTo>
                  <a:cubicBezTo>
                    <a:pt x="351" y="2758"/>
                    <a:pt x="290" y="2800"/>
                    <a:pt x="309" y="2882"/>
                  </a:cubicBezTo>
                  <a:cubicBezTo>
                    <a:pt x="331" y="2965"/>
                    <a:pt x="309" y="3006"/>
                    <a:pt x="290" y="3047"/>
                  </a:cubicBezTo>
                  <a:cubicBezTo>
                    <a:pt x="268" y="3088"/>
                    <a:pt x="248" y="3108"/>
                    <a:pt x="331" y="3171"/>
                  </a:cubicBezTo>
                  <a:cubicBezTo>
                    <a:pt x="372" y="3191"/>
                    <a:pt x="351" y="3212"/>
                    <a:pt x="290" y="3253"/>
                  </a:cubicBezTo>
                  <a:cubicBezTo>
                    <a:pt x="248" y="3314"/>
                    <a:pt x="186" y="3356"/>
                    <a:pt x="290" y="3418"/>
                  </a:cubicBezTo>
                  <a:cubicBezTo>
                    <a:pt x="351" y="3459"/>
                    <a:pt x="331" y="3542"/>
                    <a:pt x="331" y="3603"/>
                  </a:cubicBezTo>
                  <a:cubicBezTo>
                    <a:pt x="331" y="3685"/>
                    <a:pt x="309" y="3748"/>
                    <a:pt x="372" y="3789"/>
                  </a:cubicBezTo>
                  <a:cubicBezTo>
                    <a:pt x="413" y="3809"/>
                    <a:pt x="454" y="3809"/>
                    <a:pt x="496" y="3809"/>
                  </a:cubicBezTo>
                  <a:cubicBezTo>
                    <a:pt x="639" y="3809"/>
                    <a:pt x="763" y="3831"/>
                    <a:pt x="784" y="3892"/>
                  </a:cubicBezTo>
                  <a:cubicBezTo>
                    <a:pt x="826" y="3913"/>
                    <a:pt x="804" y="3974"/>
                    <a:pt x="702" y="4015"/>
                  </a:cubicBezTo>
                  <a:cubicBezTo>
                    <a:pt x="578" y="4098"/>
                    <a:pt x="639" y="4202"/>
                    <a:pt x="702" y="4284"/>
                  </a:cubicBezTo>
                  <a:cubicBezTo>
                    <a:pt x="743" y="4367"/>
                    <a:pt x="784" y="4449"/>
                    <a:pt x="702" y="4490"/>
                  </a:cubicBezTo>
                  <a:cubicBezTo>
                    <a:pt x="598" y="4573"/>
                    <a:pt x="639" y="4634"/>
                    <a:pt x="680" y="4675"/>
                  </a:cubicBezTo>
                  <a:cubicBezTo>
                    <a:pt x="722" y="4738"/>
                    <a:pt x="743" y="4757"/>
                    <a:pt x="680" y="4799"/>
                  </a:cubicBezTo>
                  <a:cubicBezTo>
                    <a:pt x="557" y="4861"/>
                    <a:pt x="537" y="4922"/>
                    <a:pt x="537" y="4985"/>
                  </a:cubicBezTo>
                  <a:lnTo>
                    <a:pt x="516" y="5005"/>
                  </a:lnTo>
                  <a:lnTo>
                    <a:pt x="496" y="5005"/>
                  </a:lnTo>
                  <a:cubicBezTo>
                    <a:pt x="454" y="5005"/>
                    <a:pt x="413" y="4985"/>
                    <a:pt x="413" y="4944"/>
                  </a:cubicBezTo>
                  <a:cubicBezTo>
                    <a:pt x="392" y="4903"/>
                    <a:pt x="413" y="4840"/>
                    <a:pt x="474" y="4820"/>
                  </a:cubicBezTo>
                  <a:cubicBezTo>
                    <a:pt x="537" y="4757"/>
                    <a:pt x="537" y="4696"/>
                    <a:pt x="474" y="4655"/>
                  </a:cubicBezTo>
                  <a:cubicBezTo>
                    <a:pt x="447" y="4646"/>
                    <a:pt x="407" y="4636"/>
                    <a:pt x="361" y="4636"/>
                  </a:cubicBezTo>
                  <a:cubicBezTo>
                    <a:pt x="303" y="4636"/>
                    <a:pt x="234" y="4651"/>
                    <a:pt x="166" y="4696"/>
                  </a:cubicBezTo>
                  <a:cubicBezTo>
                    <a:pt x="1" y="4799"/>
                    <a:pt x="62" y="4922"/>
                    <a:pt x="125" y="5026"/>
                  </a:cubicBezTo>
                  <a:cubicBezTo>
                    <a:pt x="144" y="5068"/>
                    <a:pt x="166" y="5109"/>
                    <a:pt x="144" y="5129"/>
                  </a:cubicBezTo>
                  <a:cubicBezTo>
                    <a:pt x="103" y="5191"/>
                    <a:pt x="186" y="5274"/>
                    <a:pt x="290" y="5315"/>
                  </a:cubicBezTo>
                  <a:cubicBezTo>
                    <a:pt x="331" y="5336"/>
                    <a:pt x="372" y="5346"/>
                    <a:pt x="408" y="5346"/>
                  </a:cubicBezTo>
                  <a:cubicBezTo>
                    <a:pt x="444" y="5346"/>
                    <a:pt x="475" y="5336"/>
                    <a:pt x="496" y="5315"/>
                  </a:cubicBezTo>
                  <a:cubicBezTo>
                    <a:pt x="546" y="5265"/>
                    <a:pt x="596" y="5237"/>
                    <a:pt x="646" y="5237"/>
                  </a:cubicBezTo>
                  <a:cubicBezTo>
                    <a:pt x="678" y="5237"/>
                    <a:pt x="711" y="5249"/>
                    <a:pt x="743" y="5274"/>
                  </a:cubicBezTo>
                  <a:cubicBezTo>
                    <a:pt x="784" y="5294"/>
                    <a:pt x="845" y="5315"/>
                    <a:pt x="928" y="5335"/>
                  </a:cubicBezTo>
                  <a:cubicBezTo>
                    <a:pt x="1052" y="5376"/>
                    <a:pt x="1197" y="5439"/>
                    <a:pt x="1299" y="5500"/>
                  </a:cubicBezTo>
                  <a:cubicBezTo>
                    <a:pt x="1423" y="5582"/>
                    <a:pt x="1856" y="5810"/>
                    <a:pt x="2082" y="5830"/>
                  </a:cubicBezTo>
                  <a:cubicBezTo>
                    <a:pt x="2124" y="5830"/>
                    <a:pt x="2145" y="5810"/>
                    <a:pt x="2186" y="5810"/>
                  </a:cubicBezTo>
                  <a:lnTo>
                    <a:pt x="2289" y="5706"/>
                  </a:lnTo>
                  <a:cubicBezTo>
                    <a:pt x="2351" y="5645"/>
                    <a:pt x="2412" y="5582"/>
                    <a:pt x="2475" y="5541"/>
                  </a:cubicBezTo>
                  <a:cubicBezTo>
                    <a:pt x="2518" y="5527"/>
                    <a:pt x="2551" y="5512"/>
                    <a:pt x="2589" y="5512"/>
                  </a:cubicBezTo>
                  <a:cubicBezTo>
                    <a:pt x="2605" y="5512"/>
                    <a:pt x="2621" y="5515"/>
                    <a:pt x="2640" y="5521"/>
                  </a:cubicBezTo>
                  <a:cubicBezTo>
                    <a:pt x="2681" y="5521"/>
                    <a:pt x="2701" y="5521"/>
                    <a:pt x="2742" y="5500"/>
                  </a:cubicBezTo>
                  <a:cubicBezTo>
                    <a:pt x="2783" y="5480"/>
                    <a:pt x="2742" y="5417"/>
                    <a:pt x="2722" y="5335"/>
                  </a:cubicBezTo>
                  <a:cubicBezTo>
                    <a:pt x="2701" y="5294"/>
                    <a:pt x="2681" y="5252"/>
                    <a:pt x="2660" y="5233"/>
                  </a:cubicBezTo>
                  <a:cubicBezTo>
                    <a:pt x="2660" y="5191"/>
                    <a:pt x="2681" y="5087"/>
                    <a:pt x="2722" y="4964"/>
                  </a:cubicBezTo>
                  <a:cubicBezTo>
                    <a:pt x="2783" y="4757"/>
                    <a:pt x="2846" y="4490"/>
                    <a:pt x="2783" y="4325"/>
                  </a:cubicBezTo>
                  <a:cubicBezTo>
                    <a:pt x="2742" y="4243"/>
                    <a:pt x="2764" y="4119"/>
                    <a:pt x="2764" y="4015"/>
                  </a:cubicBezTo>
                  <a:cubicBezTo>
                    <a:pt x="2805" y="3831"/>
                    <a:pt x="2825" y="3624"/>
                    <a:pt x="2660" y="3479"/>
                  </a:cubicBezTo>
                  <a:cubicBezTo>
                    <a:pt x="2371" y="3232"/>
                    <a:pt x="2145" y="2613"/>
                    <a:pt x="2289" y="2470"/>
                  </a:cubicBezTo>
                  <a:cubicBezTo>
                    <a:pt x="2392" y="2407"/>
                    <a:pt x="2247" y="2264"/>
                    <a:pt x="2104" y="2099"/>
                  </a:cubicBezTo>
                  <a:cubicBezTo>
                    <a:pt x="1939" y="1934"/>
                    <a:pt x="1753" y="1747"/>
                    <a:pt x="1876" y="1645"/>
                  </a:cubicBezTo>
                  <a:cubicBezTo>
                    <a:pt x="2021" y="1541"/>
                    <a:pt x="1959" y="1376"/>
                    <a:pt x="1898" y="1233"/>
                  </a:cubicBezTo>
                  <a:cubicBezTo>
                    <a:pt x="1856" y="1109"/>
                    <a:pt x="1815" y="1005"/>
                    <a:pt x="1856" y="903"/>
                  </a:cubicBezTo>
                  <a:cubicBezTo>
                    <a:pt x="1939" y="717"/>
                    <a:pt x="1959" y="98"/>
                    <a:pt x="1568" y="16"/>
                  </a:cubicBezTo>
                  <a:cubicBezTo>
                    <a:pt x="1536" y="6"/>
                    <a:pt x="1510" y="1"/>
                    <a:pt x="1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6"/>
            <p:cNvSpPr/>
            <p:nvPr/>
          </p:nvSpPr>
          <p:spPr>
            <a:xfrm>
              <a:off x="2494714" y="3588628"/>
              <a:ext cx="8642" cy="4321"/>
            </a:xfrm>
            <a:custGeom>
              <a:rect b="b" l="l" r="r" t="t"/>
              <a:pathLst>
                <a:path extrusionOk="0" h="237" w="474">
                  <a:moveTo>
                    <a:pt x="330" y="1"/>
                  </a:moveTo>
                  <a:cubicBezTo>
                    <a:pt x="248" y="1"/>
                    <a:pt x="144" y="22"/>
                    <a:pt x="83" y="64"/>
                  </a:cubicBezTo>
                  <a:cubicBezTo>
                    <a:pt x="0" y="105"/>
                    <a:pt x="0" y="146"/>
                    <a:pt x="41" y="187"/>
                  </a:cubicBezTo>
                  <a:cubicBezTo>
                    <a:pt x="83" y="207"/>
                    <a:pt x="165" y="229"/>
                    <a:pt x="226" y="229"/>
                  </a:cubicBezTo>
                  <a:cubicBezTo>
                    <a:pt x="250" y="234"/>
                    <a:pt x="272" y="237"/>
                    <a:pt x="293" y="237"/>
                  </a:cubicBezTo>
                  <a:cubicBezTo>
                    <a:pt x="343" y="237"/>
                    <a:pt x="383" y="222"/>
                    <a:pt x="412" y="207"/>
                  </a:cubicBezTo>
                  <a:cubicBezTo>
                    <a:pt x="454" y="187"/>
                    <a:pt x="473" y="146"/>
                    <a:pt x="454" y="83"/>
                  </a:cubicBezTo>
                  <a:cubicBezTo>
                    <a:pt x="432" y="42"/>
                    <a:pt x="371" y="22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6"/>
            <p:cNvSpPr/>
            <p:nvPr/>
          </p:nvSpPr>
          <p:spPr>
            <a:xfrm>
              <a:off x="2549193" y="3516191"/>
              <a:ext cx="8679" cy="7804"/>
            </a:xfrm>
            <a:custGeom>
              <a:rect b="b" l="l" r="r" t="t"/>
              <a:pathLst>
                <a:path extrusionOk="0" h="428" w="476">
                  <a:moveTo>
                    <a:pt x="164" y="1"/>
                  </a:moveTo>
                  <a:cubicBezTo>
                    <a:pt x="146" y="1"/>
                    <a:pt x="125" y="6"/>
                    <a:pt x="105" y="15"/>
                  </a:cubicBezTo>
                  <a:cubicBezTo>
                    <a:pt x="22" y="78"/>
                    <a:pt x="1" y="222"/>
                    <a:pt x="63" y="326"/>
                  </a:cubicBezTo>
                  <a:cubicBezTo>
                    <a:pt x="105" y="387"/>
                    <a:pt x="187" y="428"/>
                    <a:pt x="289" y="428"/>
                  </a:cubicBezTo>
                  <a:cubicBezTo>
                    <a:pt x="331" y="428"/>
                    <a:pt x="393" y="408"/>
                    <a:pt x="413" y="387"/>
                  </a:cubicBezTo>
                  <a:cubicBezTo>
                    <a:pt x="454" y="367"/>
                    <a:pt x="476" y="345"/>
                    <a:pt x="476" y="284"/>
                  </a:cubicBezTo>
                  <a:cubicBezTo>
                    <a:pt x="454" y="180"/>
                    <a:pt x="311" y="57"/>
                    <a:pt x="207" y="15"/>
                  </a:cubicBezTo>
                  <a:cubicBezTo>
                    <a:pt x="197" y="6"/>
                    <a:pt x="182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6"/>
            <p:cNvSpPr/>
            <p:nvPr/>
          </p:nvSpPr>
          <p:spPr>
            <a:xfrm>
              <a:off x="2478925" y="3596158"/>
              <a:ext cx="73696" cy="59037"/>
            </a:xfrm>
            <a:custGeom>
              <a:rect b="b" l="l" r="r" t="t"/>
              <a:pathLst>
                <a:path extrusionOk="0" h="3238" w="4042">
                  <a:moveTo>
                    <a:pt x="3855" y="0"/>
                  </a:moveTo>
                  <a:cubicBezTo>
                    <a:pt x="3814" y="0"/>
                    <a:pt x="3794" y="0"/>
                    <a:pt x="3772" y="22"/>
                  </a:cubicBezTo>
                  <a:cubicBezTo>
                    <a:pt x="3743" y="36"/>
                    <a:pt x="3704" y="50"/>
                    <a:pt x="3619" y="50"/>
                  </a:cubicBezTo>
                  <a:cubicBezTo>
                    <a:pt x="3583" y="50"/>
                    <a:pt x="3539" y="48"/>
                    <a:pt x="3484" y="42"/>
                  </a:cubicBezTo>
                  <a:cubicBezTo>
                    <a:pt x="3457" y="38"/>
                    <a:pt x="3430" y="37"/>
                    <a:pt x="3403" y="37"/>
                  </a:cubicBezTo>
                  <a:cubicBezTo>
                    <a:pt x="3265" y="37"/>
                    <a:pt x="3124" y="80"/>
                    <a:pt x="2969" y="165"/>
                  </a:cubicBezTo>
                  <a:cubicBezTo>
                    <a:pt x="2700" y="330"/>
                    <a:pt x="2453" y="578"/>
                    <a:pt x="2412" y="701"/>
                  </a:cubicBezTo>
                  <a:cubicBezTo>
                    <a:pt x="2370" y="846"/>
                    <a:pt x="2082" y="1218"/>
                    <a:pt x="1856" y="1361"/>
                  </a:cubicBezTo>
                  <a:cubicBezTo>
                    <a:pt x="1811" y="1376"/>
                    <a:pt x="1768" y="1391"/>
                    <a:pt x="1738" y="1391"/>
                  </a:cubicBezTo>
                  <a:cubicBezTo>
                    <a:pt x="1726" y="1391"/>
                    <a:pt x="1717" y="1388"/>
                    <a:pt x="1711" y="1382"/>
                  </a:cubicBezTo>
                  <a:cubicBezTo>
                    <a:pt x="1680" y="1372"/>
                    <a:pt x="1654" y="1366"/>
                    <a:pt x="1631" y="1366"/>
                  </a:cubicBezTo>
                  <a:cubicBezTo>
                    <a:pt x="1608" y="1366"/>
                    <a:pt x="1588" y="1372"/>
                    <a:pt x="1567" y="1382"/>
                  </a:cubicBezTo>
                  <a:cubicBezTo>
                    <a:pt x="1504" y="1424"/>
                    <a:pt x="1463" y="1485"/>
                    <a:pt x="1402" y="1547"/>
                  </a:cubicBezTo>
                  <a:cubicBezTo>
                    <a:pt x="1320" y="1671"/>
                    <a:pt x="1196" y="1815"/>
                    <a:pt x="1031" y="1918"/>
                  </a:cubicBezTo>
                  <a:cubicBezTo>
                    <a:pt x="968" y="1938"/>
                    <a:pt x="886" y="1980"/>
                    <a:pt x="825" y="2001"/>
                  </a:cubicBezTo>
                  <a:cubicBezTo>
                    <a:pt x="597" y="2062"/>
                    <a:pt x="391" y="2144"/>
                    <a:pt x="267" y="2227"/>
                  </a:cubicBezTo>
                  <a:cubicBezTo>
                    <a:pt x="165" y="2268"/>
                    <a:pt x="144" y="2309"/>
                    <a:pt x="165" y="2331"/>
                  </a:cubicBezTo>
                  <a:cubicBezTo>
                    <a:pt x="175" y="2351"/>
                    <a:pt x="205" y="2356"/>
                    <a:pt x="235" y="2356"/>
                  </a:cubicBezTo>
                  <a:cubicBezTo>
                    <a:pt x="267" y="2356"/>
                    <a:pt x="299" y="2351"/>
                    <a:pt x="309" y="2351"/>
                  </a:cubicBezTo>
                  <a:cubicBezTo>
                    <a:pt x="413" y="2331"/>
                    <a:pt x="536" y="2309"/>
                    <a:pt x="680" y="2268"/>
                  </a:cubicBezTo>
                  <a:cubicBezTo>
                    <a:pt x="805" y="2232"/>
                    <a:pt x="977" y="2182"/>
                    <a:pt x="1047" y="2182"/>
                  </a:cubicBezTo>
                  <a:cubicBezTo>
                    <a:pt x="1058" y="2182"/>
                    <a:pt x="1067" y="2183"/>
                    <a:pt x="1072" y="2186"/>
                  </a:cubicBezTo>
                  <a:cubicBezTo>
                    <a:pt x="1072" y="2186"/>
                    <a:pt x="1092" y="2207"/>
                    <a:pt x="1051" y="2248"/>
                  </a:cubicBezTo>
                  <a:cubicBezTo>
                    <a:pt x="1010" y="2309"/>
                    <a:pt x="886" y="2392"/>
                    <a:pt x="784" y="2455"/>
                  </a:cubicBezTo>
                  <a:lnTo>
                    <a:pt x="660" y="2516"/>
                  </a:lnTo>
                  <a:lnTo>
                    <a:pt x="536" y="2578"/>
                  </a:lnTo>
                  <a:cubicBezTo>
                    <a:pt x="413" y="2661"/>
                    <a:pt x="289" y="2743"/>
                    <a:pt x="371" y="2804"/>
                  </a:cubicBezTo>
                  <a:cubicBezTo>
                    <a:pt x="432" y="2826"/>
                    <a:pt x="309" y="2928"/>
                    <a:pt x="206" y="3010"/>
                  </a:cubicBezTo>
                  <a:cubicBezTo>
                    <a:pt x="102" y="3093"/>
                    <a:pt x="0" y="3175"/>
                    <a:pt x="61" y="3217"/>
                  </a:cubicBezTo>
                  <a:cubicBezTo>
                    <a:pt x="83" y="3238"/>
                    <a:pt x="165" y="3238"/>
                    <a:pt x="226" y="3238"/>
                  </a:cubicBezTo>
                  <a:cubicBezTo>
                    <a:pt x="330" y="3238"/>
                    <a:pt x="432" y="3197"/>
                    <a:pt x="495" y="3175"/>
                  </a:cubicBezTo>
                  <a:cubicBezTo>
                    <a:pt x="577" y="3114"/>
                    <a:pt x="597" y="3052"/>
                    <a:pt x="638" y="3010"/>
                  </a:cubicBezTo>
                  <a:cubicBezTo>
                    <a:pt x="660" y="2969"/>
                    <a:pt x="660" y="2928"/>
                    <a:pt x="680" y="2928"/>
                  </a:cubicBezTo>
                  <a:cubicBezTo>
                    <a:pt x="701" y="2908"/>
                    <a:pt x="721" y="2908"/>
                    <a:pt x="742" y="2908"/>
                  </a:cubicBezTo>
                  <a:cubicBezTo>
                    <a:pt x="825" y="2908"/>
                    <a:pt x="866" y="2908"/>
                    <a:pt x="927" y="2867"/>
                  </a:cubicBezTo>
                  <a:cubicBezTo>
                    <a:pt x="990" y="2845"/>
                    <a:pt x="1031" y="2804"/>
                    <a:pt x="1072" y="2743"/>
                  </a:cubicBezTo>
                  <a:cubicBezTo>
                    <a:pt x="1133" y="2681"/>
                    <a:pt x="1196" y="2619"/>
                    <a:pt x="1278" y="2578"/>
                  </a:cubicBezTo>
                  <a:cubicBezTo>
                    <a:pt x="1320" y="2557"/>
                    <a:pt x="1339" y="2557"/>
                    <a:pt x="1361" y="2537"/>
                  </a:cubicBezTo>
                  <a:cubicBezTo>
                    <a:pt x="1443" y="2496"/>
                    <a:pt x="1546" y="2455"/>
                    <a:pt x="1650" y="2392"/>
                  </a:cubicBezTo>
                  <a:cubicBezTo>
                    <a:pt x="1793" y="2309"/>
                    <a:pt x="2268" y="2021"/>
                    <a:pt x="2329" y="1754"/>
                  </a:cubicBezTo>
                  <a:cubicBezTo>
                    <a:pt x="2370" y="1547"/>
                    <a:pt x="2598" y="1300"/>
                    <a:pt x="2783" y="1196"/>
                  </a:cubicBezTo>
                  <a:cubicBezTo>
                    <a:pt x="2845" y="1155"/>
                    <a:pt x="2906" y="1135"/>
                    <a:pt x="2948" y="1135"/>
                  </a:cubicBezTo>
                  <a:cubicBezTo>
                    <a:pt x="2959" y="1140"/>
                    <a:pt x="2972" y="1143"/>
                    <a:pt x="2989" y="1143"/>
                  </a:cubicBezTo>
                  <a:cubicBezTo>
                    <a:pt x="3033" y="1143"/>
                    <a:pt x="3093" y="1124"/>
                    <a:pt x="3154" y="1094"/>
                  </a:cubicBezTo>
                  <a:cubicBezTo>
                    <a:pt x="3299" y="990"/>
                    <a:pt x="3464" y="846"/>
                    <a:pt x="3588" y="742"/>
                  </a:cubicBezTo>
                  <a:cubicBezTo>
                    <a:pt x="3649" y="681"/>
                    <a:pt x="3690" y="640"/>
                    <a:pt x="3731" y="619"/>
                  </a:cubicBezTo>
                  <a:cubicBezTo>
                    <a:pt x="3814" y="558"/>
                    <a:pt x="3772" y="475"/>
                    <a:pt x="3711" y="434"/>
                  </a:cubicBezTo>
                  <a:cubicBezTo>
                    <a:pt x="3690" y="393"/>
                    <a:pt x="3670" y="352"/>
                    <a:pt x="3711" y="330"/>
                  </a:cubicBezTo>
                  <a:cubicBezTo>
                    <a:pt x="3731" y="310"/>
                    <a:pt x="3772" y="310"/>
                    <a:pt x="3814" y="289"/>
                  </a:cubicBezTo>
                  <a:cubicBezTo>
                    <a:pt x="3876" y="269"/>
                    <a:pt x="3917" y="248"/>
                    <a:pt x="3959" y="228"/>
                  </a:cubicBezTo>
                  <a:cubicBezTo>
                    <a:pt x="4020" y="187"/>
                    <a:pt x="4041" y="124"/>
                    <a:pt x="3978" y="83"/>
                  </a:cubicBezTo>
                  <a:cubicBezTo>
                    <a:pt x="3917" y="22"/>
                    <a:pt x="3896" y="0"/>
                    <a:pt x="3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6"/>
            <p:cNvSpPr/>
            <p:nvPr/>
          </p:nvSpPr>
          <p:spPr>
            <a:xfrm>
              <a:off x="2308615" y="3689016"/>
              <a:ext cx="25216" cy="17576"/>
            </a:xfrm>
            <a:custGeom>
              <a:rect b="b" l="l" r="r" t="t"/>
              <a:pathLst>
                <a:path extrusionOk="0" h="964" w="1383">
                  <a:moveTo>
                    <a:pt x="1197" y="1"/>
                  </a:moveTo>
                  <a:cubicBezTo>
                    <a:pt x="1032" y="1"/>
                    <a:pt x="723" y="124"/>
                    <a:pt x="496" y="248"/>
                  </a:cubicBezTo>
                  <a:cubicBezTo>
                    <a:pt x="372" y="309"/>
                    <a:pt x="270" y="391"/>
                    <a:pt x="187" y="474"/>
                  </a:cubicBezTo>
                  <a:cubicBezTo>
                    <a:pt x="1" y="680"/>
                    <a:pt x="83" y="886"/>
                    <a:pt x="228" y="949"/>
                  </a:cubicBezTo>
                  <a:cubicBezTo>
                    <a:pt x="259" y="959"/>
                    <a:pt x="290" y="964"/>
                    <a:pt x="318" y="964"/>
                  </a:cubicBezTo>
                  <a:cubicBezTo>
                    <a:pt x="347" y="964"/>
                    <a:pt x="373" y="959"/>
                    <a:pt x="393" y="949"/>
                  </a:cubicBezTo>
                  <a:cubicBezTo>
                    <a:pt x="454" y="908"/>
                    <a:pt x="496" y="845"/>
                    <a:pt x="517" y="784"/>
                  </a:cubicBezTo>
                  <a:cubicBezTo>
                    <a:pt x="558" y="680"/>
                    <a:pt x="619" y="578"/>
                    <a:pt x="764" y="495"/>
                  </a:cubicBezTo>
                  <a:cubicBezTo>
                    <a:pt x="847" y="454"/>
                    <a:pt x="908" y="413"/>
                    <a:pt x="971" y="372"/>
                  </a:cubicBezTo>
                  <a:cubicBezTo>
                    <a:pt x="1032" y="350"/>
                    <a:pt x="1094" y="309"/>
                    <a:pt x="1155" y="289"/>
                  </a:cubicBezTo>
                  <a:cubicBezTo>
                    <a:pt x="1279" y="226"/>
                    <a:pt x="1383" y="144"/>
                    <a:pt x="1301" y="42"/>
                  </a:cubicBezTo>
                  <a:cubicBezTo>
                    <a:pt x="1279" y="20"/>
                    <a:pt x="1259" y="20"/>
                    <a:pt x="1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6"/>
            <p:cNvSpPr/>
            <p:nvPr/>
          </p:nvSpPr>
          <p:spPr>
            <a:xfrm>
              <a:off x="2331935" y="3572547"/>
              <a:ext cx="146608" cy="61024"/>
            </a:xfrm>
            <a:custGeom>
              <a:rect b="b" l="l" r="r" t="t"/>
              <a:pathLst>
                <a:path extrusionOk="0" h="3347" w="8041">
                  <a:moveTo>
                    <a:pt x="6410" y="1"/>
                  </a:moveTo>
                  <a:cubicBezTo>
                    <a:pt x="6302" y="1"/>
                    <a:pt x="6205" y="12"/>
                    <a:pt x="6144" y="38"/>
                  </a:cubicBezTo>
                  <a:lnTo>
                    <a:pt x="6124" y="58"/>
                  </a:lnTo>
                  <a:lnTo>
                    <a:pt x="6083" y="80"/>
                  </a:lnTo>
                  <a:lnTo>
                    <a:pt x="6083" y="99"/>
                  </a:lnTo>
                  <a:cubicBezTo>
                    <a:pt x="6020" y="141"/>
                    <a:pt x="5979" y="223"/>
                    <a:pt x="5918" y="306"/>
                  </a:cubicBezTo>
                  <a:cubicBezTo>
                    <a:pt x="5855" y="410"/>
                    <a:pt x="5794" y="512"/>
                    <a:pt x="5712" y="553"/>
                  </a:cubicBezTo>
                  <a:cubicBezTo>
                    <a:pt x="5671" y="575"/>
                    <a:pt x="5629" y="575"/>
                    <a:pt x="5608" y="575"/>
                  </a:cubicBezTo>
                  <a:cubicBezTo>
                    <a:pt x="5547" y="553"/>
                    <a:pt x="5464" y="512"/>
                    <a:pt x="5382" y="471"/>
                  </a:cubicBezTo>
                  <a:cubicBezTo>
                    <a:pt x="5272" y="416"/>
                    <a:pt x="5135" y="343"/>
                    <a:pt x="4970" y="343"/>
                  </a:cubicBezTo>
                  <a:cubicBezTo>
                    <a:pt x="4887" y="343"/>
                    <a:pt x="4797" y="361"/>
                    <a:pt x="4701" y="410"/>
                  </a:cubicBezTo>
                  <a:cubicBezTo>
                    <a:pt x="4599" y="451"/>
                    <a:pt x="4516" y="512"/>
                    <a:pt x="4434" y="553"/>
                  </a:cubicBezTo>
                  <a:cubicBezTo>
                    <a:pt x="4270" y="642"/>
                    <a:pt x="4159" y="710"/>
                    <a:pt x="4026" y="710"/>
                  </a:cubicBezTo>
                  <a:cubicBezTo>
                    <a:pt x="3975" y="710"/>
                    <a:pt x="3919" y="700"/>
                    <a:pt x="3856" y="677"/>
                  </a:cubicBezTo>
                  <a:cubicBezTo>
                    <a:pt x="3620" y="593"/>
                    <a:pt x="3189" y="522"/>
                    <a:pt x="2939" y="522"/>
                  </a:cubicBezTo>
                  <a:cubicBezTo>
                    <a:pt x="2884" y="522"/>
                    <a:pt x="2838" y="526"/>
                    <a:pt x="2804" y="533"/>
                  </a:cubicBezTo>
                  <a:lnTo>
                    <a:pt x="2784" y="533"/>
                  </a:lnTo>
                  <a:lnTo>
                    <a:pt x="2763" y="553"/>
                  </a:lnTo>
                  <a:cubicBezTo>
                    <a:pt x="2722" y="594"/>
                    <a:pt x="2680" y="636"/>
                    <a:pt x="2660" y="677"/>
                  </a:cubicBezTo>
                  <a:cubicBezTo>
                    <a:pt x="2639" y="718"/>
                    <a:pt x="2619" y="759"/>
                    <a:pt x="2578" y="759"/>
                  </a:cubicBezTo>
                  <a:cubicBezTo>
                    <a:pt x="2578" y="770"/>
                    <a:pt x="2573" y="775"/>
                    <a:pt x="2565" y="775"/>
                  </a:cubicBezTo>
                  <a:cubicBezTo>
                    <a:pt x="2557" y="775"/>
                    <a:pt x="2547" y="770"/>
                    <a:pt x="2537" y="759"/>
                  </a:cubicBezTo>
                  <a:cubicBezTo>
                    <a:pt x="2518" y="747"/>
                    <a:pt x="2497" y="742"/>
                    <a:pt x="2472" y="742"/>
                  </a:cubicBezTo>
                  <a:cubicBezTo>
                    <a:pt x="2414" y="742"/>
                    <a:pt x="2341" y="771"/>
                    <a:pt x="2268" y="800"/>
                  </a:cubicBezTo>
                  <a:cubicBezTo>
                    <a:pt x="2248" y="800"/>
                    <a:pt x="2207" y="822"/>
                    <a:pt x="2185" y="822"/>
                  </a:cubicBezTo>
                  <a:cubicBezTo>
                    <a:pt x="2134" y="843"/>
                    <a:pt x="2098" y="853"/>
                    <a:pt x="2068" y="853"/>
                  </a:cubicBezTo>
                  <a:cubicBezTo>
                    <a:pt x="2037" y="853"/>
                    <a:pt x="2011" y="843"/>
                    <a:pt x="1979" y="822"/>
                  </a:cubicBezTo>
                  <a:cubicBezTo>
                    <a:pt x="1934" y="776"/>
                    <a:pt x="1869" y="762"/>
                    <a:pt x="1800" y="762"/>
                  </a:cubicBezTo>
                  <a:cubicBezTo>
                    <a:pt x="1744" y="762"/>
                    <a:pt x="1685" y="771"/>
                    <a:pt x="1630" y="781"/>
                  </a:cubicBezTo>
                  <a:cubicBezTo>
                    <a:pt x="1588" y="791"/>
                    <a:pt x="1552" y="796"/>
                    <a:pt x="1519" y="796"/>
                  </a:cubicBezTo>
                  <a:cubicBezTo>
                    <a:pt x="1485" y="796"/>
                    <a:pt x="1454" y="791"/>
                    <a:pt x="1423" y="781"/>
                  </a:cubicBezTo>
                  <a:cubicBezTo>
                    <a:pt x="1313" y="726"/>
                    <a:pt x="1037" y="670"/>
                    <a:pt x="817" y="670"/>
                  </a:cubicBezTo>
                  <a:cubicBezTo>
                    <a:pt x="708" y="670"/>
                    <a:pt x="612" y="684"/>
                    <a:pt x="558" y="718"/>
                  </a:cubicBezTo>
                  <a:cubicBezTo>
                    <a:pt x="393" y="822"/>
                    <a:pt x="351" y="1111"/>
                    <a:pt x="475" y="1193"/>
                  </a:cubicBezTo>
                  <a:cubicBezTo>
                    <a:pt x="516" y="1213"/>
                    <a:pt x="516" y="1234"/>
                    <a:pt x="475" y="1295"/>
                  </a:cubicBezTo>
                  <a:cubicBezTo>
                    <a:pt x="454" y="1317"/>
                    <a:pt x="393" y="1358"/>
                    <a:pt x="330" y="1399"/>
                  </a:cubicBezTo>
                  <a:cubicBezTo>
                    <a:pt x="269" y="1440"/>
                    <a:pt x="228" y="1460"/>
                    <a:pt x="186" y="1460"/>
                  </a:cubicBezTo>
                  <a:cubicBezTo>
                    <a:pt x="186" y="1482"/>
                    <a:pt x="165" y="1482"/>
                    <a:pt x="145" y="1482"/>
                  </a:cubicBezTo>
                  <a:cubicBezTo>
                    <a:pt x="41" y="1543"/>
                    <a:pt x="0" y="1647"/>
                    <a:pt x="22" y="1729"/>
                  </a:cubicBezTo>
                  <a:cubicBezTo>
                    <a:pt x="41" y="1770"/>
                    <a:pt x="83" y="1812"/>
                    <a:pt x="145" y="1831"/>
                  </a:cubicBezTo>
                  <a:cubicBezTo>
                    <a:pt x="172" y="1839"/>
                    <a:pt x="200" y="1842"/>
                    <a:pt x="228" y="1842"/>
                  </a:cubicBezTo>
                  <a:cubicBezTo>
                    <a:pt x="350" y="1842"/>
                    <a:pt x="481" y="1779"/>
                    <a:pt x="599" y="1729"/>
                  </a:cubicBezTo>
                  <a:cubicBezTo>
                    <a:pt x="640" y="1708"/>
                    <a:pt x="701" y="1666"/>
                    <a:pt x="742" y="1666"/>
                  </a:cubicBezTo>
                  <a:lnTo>
                    <a:pt x="742" y="1688"/>
                  </a:lnTo>
                  <a:cubicBezTo>
                    <a:pt x="722" y="1708"/>
                    <a:pt x="742" y="1729"/>
                    <a:pt x="784" y="1749"/>
                  </a:cubicBezTo>
                  <a:cubicBezTo>
                    <a:pt x="808" y="1761"/>
                    <a:pt x="844" y="1766"/>
                    <a:pt x="889" y="1766"/>
                  </a:cubicBezTo>
                  <a:cubicBezTo>
                    <a:pt x="996" y="1766"/>
                    <a:pt x="1148" y="1737"/>
                    <a:pt x="1278" y="1708"/>
                  </a:cubicBezTo>
                  <a:lnTo>
                    <a:pt x="1320" y="1688"/>
                  </a:lnTo>
                  <a:lnTo>
                    <a:pt x="1341" y="1688"/>
                  </a:lnTo>
                  <a:cubicBezTo>
                    <a:pt x="1382" y="1688"/>
                    <a:pt x="1423" y="1688"/>
                    <a:pt x="1443" y="1666"/>
                  </a:cubicBezTo>
                  <a:cubicBezTo>
                    <a:pt x="1526" y="1666"/>
                    <a:pt x="1567" y="1708"/>
                    <a:pt x="1608" y="1770"/>
                  </a:cubicBezTo>
                  <a:cubicBezTo>
                    <a:pt x="1630" y="1831"/>
                    <a:pt x="1649" y="1873"/>
                    <a:pt x="1712" y="1873"/>
                  </a:cubicBezTo>
                  <a:cubicBezTo>
                    <a:pt x="1753" y="1873"/>
                    <a:pt x="1773" y="1873"/>
                    <a:pt x="1814" y="1853"/>
                  </a:cubicBezTo>
                  <a:cubicBezTo>
                    <a:pt x="1856" y="1831"/>
                    <a:pt x="1877" y="1831"/>
                    <a:pt x="1897" y="1831"/>
                  </a:cubicBezTo>
                  <a:cubicBezTo>
                    <a:pt x="1979" y="1873"/>
                    <a:pt x="2042" y="2059"/>
                    <a:pt x="2021" y="2161"/>
                  </a:cubicBezTo>
                  <a:cubicBezTo>
                    <a:pt x="2021" y="2224"/>
                    <a:pt x="2103" y="2265"/>
                    <a:pt x="2166" y="2306"/>
                  </a:cubicBezTo>
                  <a:cubicBezTo>
                    <a:pt x="2227" y="2348"/>
                    <a:pt x="2289" y="2389"/>
                    <a:pt x="2248" y="2450"/>
                  </a:cubicBezTo>
                  <a:cubicBezTo>
                    <a:pt x="2166" y="2574"/>
                    <a:pt x="2124" y="2760"/>
                    <a:pt x="2207" y="2821"/>
                  </a:cubicBezTo>
                  <a:cubicBezTo>
                    <a:pt x="2248" y="2862"/>
                    <a:pt x="2268" y="2862"/>
                    <a:pt x="2331" y="2862"/>
                  </a:cubicBezTo>
                  <a:cubicBezTo>
                    <a:pt x="2342" y="2865"/>
                    <a:pt x="2354" y="2867"/>
                    <a:pt x="2368" y="2867"/>
                  </a:cubicBezTo>
                  <a:cubicBezTo>
                    <a:pt x="2448" y="2867"/>
                    <a:pt x="2560" y="2815"/>
                    <a:pt x="2702" y="2780"/>
                  </a:cubicBezTo>
                  <a:cubicBezTo>
                    <a:pt x="2875" y="2722"/>
                    <a:pt x="3079" y="2654"/>
                    <a:pt x="3235" y="2654"/>
                  </a:cubicBezTo>
                  <a:cubicBezTo>
                    <a:pt x="3301" y="2654"/>
                    <a:pt x="3359" y="2667"/>
                    <a:pt x="3403" y="2697"/>
                  </a:cubicBezTo>
                  <a:cubicBezTo>
                    <a:pt x="3651" y="2863"/>
                    <a:pt x="3927" y="2963"/>
                    <a:pt x="4207" y="2963"/>
                  </a:cubicBezTo>
                  <a:cubicBezTo>
                    <a:pt x="4275" y="2963"/>
                    <a:pt x="4344" y="2957"/>
                    <a:pt x="4412" y="2945"/>
                  </a:cubicBezTo>
                  <a:cubicBezTo>
                    <a:pt x="4428" y="2943"/>
                    <a:pt x="4444" y="2942"/>
                    <a:pt x="4460" y="2942"/>
                  </a:cubicBezTo>
                  <a:cubicBezTo>
                    <a:pt x="4640" y="2942"/>
                    <a:pt x="4865" y="3038"/>
                    <a:pt x="5072" y="3151"/>
                  </a:cubicBezTo>
                  <a:cubicBezTo>
                    <a:pt x="5300" y="3256"/>
                    <a:pt x="5512" y="3346"/>
                    <a:pt x="5697" y="3346"/>
                  </a:cubicBezTo>
                  <a:cubicBezTo>
                    <a:pt x="5731" y="3346"/>
                    <a:pt x="5763" y="3343"/>
                    <a:pt x="5794" y="3337"/>
                  </a:cubicBezTo>
                  <a:cubicBezTo>
                    <a:pt x="5836" y="3316"/>
                    <a:pt x="5897" y="3296"/>
                    <a:pt x="5959" y="3296"/>
                  </a:cubicBezTo>
                  <a:cubicBezTo>
                    <a:pt x="6185" y="3233"/>
                    <a:pt x="6433" y="3172"/>
                    <a:pt x="6537" y="3110"/>
                  </a:cubicBezTo>
                  <a:cubicBezTo>
                    <a:pt x="6639" y="3049"/>
                    <a:pt x="6619" y="3007"/>
                    <a:pt x="6578" y="2986"/>
                  </a:cubicBezTo>
                  <a:cubicBezTo>
                    <a:pt x="6495" y="2925"/>
                    <a:pt x="6598" y="2760"/>
                    <a:pt x="6886" y="2513"/>
                  </a:cubicBezTo>
                  <a:cubicBezTo>
                    <a:pt x="6927" y="2471"/>
                    <a:pt x="7073" y="2430"/>
                    <a:pt x="7196" y="2389"/>
                  </a:cubicBezTo>
                  <a:cubicBezTo>
                    <a:pt x="7320" y="2348"/>
                    <a:pt x="7463" y="2306"/>
                    <a:pt x="7526" y="2265"/>
                  </a:cubicBezTo>
                  <a:cubicBezTo>
                    <a:pt x="7587" y="2244"/>
                    <a:pt x="7609" y="2202"/>
                    <a:pt x="7587" y="2183"/>
                  </a:cubicBezTo>
                  <a:cubicBezTo>
                    <a:pt x="7526" y="2100"/>
                    <a:pt x="7505" y="1976"/>
                    <a:pt x="7609" y="1935"/>
                  </a:cubicBezTo>
                  <a:cubicBezTo>
                    <a:pt x="7628" y="1914"/>
                    <a:pt x="7691" y="1894"/>
                    <a:pt x="7752" y="1894"/>
                  </a:cubicBezTo>
                  <a:cubicBezTo>
                    <a:pt x="7793" y="1873"/>
                    <a:pt x="7815" y="1873"/>
                    <a:pt x="7856" y="1853"/>
                  </a:cubicBezTo>
                  <a:cubicBezTo>
                    <a:pt x="8041" y="1749"/>
                    <a:pt x="7856" y="1399"/>
                    <a:pt x="7587" y="1254"/>
                  </a:cubicBezTo>
                  <a:cubicBezTo>
                    <a:pt x="7422" y="1152"/>
                    <a:pt x="7463" y="1048"/>
                    <a:pt x="7505" y="946"/>
                  </a:cubicBezTo>
                  <a:cubicBezTo>
                    <a:pt x="7526" y="883"/>
                    <a:pt x="7546" y="822"/>
                    <a:pt x="7526" y="759"/>
                  </a:cubicBezTo>
                  <a:cubicBezTo>
                    <a:pt x="7505" y="698"/>
                    <a:pt x="7444" y="657"/>
                    <a:pt x="7361" y="594"/>
                  </a:cubicBezTo>
                  <a:cubicBezTo>
                    <a:pt x="7257" y="492"/>
                    <a:pt x="7114" y="388"/>
                    <a:pt x="7134" y="264"/>
                  </a:cubicBezTo>
                  <a:cubicBezTo>
                    <a:pt x="7134" y="182"/>
                    <a:pt x="7031" y="121"/>
                    <a:pt x="6866" y="58"/>
                  </a:cubicBezTo>
                  <a:cubicBezTo>
                    <a:pt x="6734" y="23"/>
                    <a:pt x="6561" y="1"/>
                    <a:pt x="6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6"/>
            <p:cNvSpPr/>
            <p:nvPr/>
          </p:nvSpPr>
          <p:spPr>
            <a:xfrm>
              <a:off x="2380433" y="3699154"/>
              <a:ext cx="49994" cy="12799"/>
            </a:xfrm>
            <a:custGeom>
              <a:rect b="b" l="l" r="r" t="t"/>
              <a:pathLst>
                <a:path extrusionOk="0" h="702" w="2742">
                  <a:moveTo>
                    <a:pt x="2217" y="1"/>
                  </a:moveTo>
                  <a:cubicBezTo>
                    <a:pt x="2137" y="1"/>
                    <a:pt x="2056" y="8"/>
                    <a:pt x="1980" y="22"/>
                  </a:cubicBezTo>
                  <a:lnTo>
                    <a:pt x="1939" y="42"/>
                  </a:lnTo>
                  <a:lnTo>
                    <a:pt x="1917" y="42"/>
                  </a:lnTo>
                  <a:lnTo>
                    <a:pt x="1732" y="104"/>
                  </a:lnTo>
                  <a:cubicBezTo>
                    <a:pt x="1711" y="124"/>
                    <a:pt x="1691" y="124"/>
                    <a:pt x="1670" y="124"/>
                  </a:cubicBezTo>
                  <a:cubicBezTo>
                    <a:pt x="1587" y="165"/>
                    <a:pt x="1526" y="165"/>
                    <a:pt x="1444" y="187"/>
                  </a:cubicBezTo>
                  <a:lnTo>
                    <a:pt x="1196" y="187"/>
                  </a:lnTo>
                  <a:cubicBezTo>
                    <a:pt x="1031" y="187"/>
                    <a:pt x="866" y="187"/>
                    <a:pt x="743" y="269"/>
                  </a:cubicBezTo>
                  <a:lnTo>
                    <a:pt x="721" y="269"/>
                  </a:lnTo>
                  <a:cubicBezTo>
                    <a:pt x="619" y="352"/>
                    <a:pt x="454" y="413"/>
                    <a:pt x="309" y="475"/>
                  </a:cubicBezTo>
                  <a:cubicBezTo>
                    <a:pt x="207" y="517"/>
                    <a:pt x="124" y="558"/>
                    <a:pt x="62" y="599"/>
                  </a:cubicBezTo>
                  <a:cubicBezTo>
                    <a:pt x="20" y="619"/>
                    <a:pt x="0" y="640"/>
                    <a:pt x="0" y="660"/>
                  </a:cubicBezTo>
                  <a:cubicBezTo>
                    <a:pt x="0" y="682"/>
                    <a:pt x="20" y="682"/>
                    <a:pt x="42" y="701"/>
                  </a:cubicBezTo>
                  <a:cubicBezTo>
                    <a:pt x="124" y="701"/>
                    <a:pt x="350" y="660"/>
                    <a:pt x="743" y="558"/>
                  </a:cubicBezTo>
                  <a:cubicBezTo>
                    <a:pt x="1010" y="495"/>
                    <a:pt x="1299" y="413"/>
                    <a:pt x="1485" y="393"/>
                  </a:cubicBezTo>
                  <a:cubicBezTo>
                    <a:pt x="1505" y="393"/>
                    <a:pt x="1526" y="393"/>
                    <a:pt x="1546" y="371"/>
                  </a:cubicBezTo>
                  <a:lnTo>
                    <a:pt x="1628" y="371"/>
                  </a:lnTo>
                  <a:cubicBezTo>
                    <a:pt x="1670" y="393"/>
                    <a:pt x="1711" y="393"/>
                    <a:pt x="1774" y="393"/>
                  </a:cubicBezTo>
                  <a:cubicBezTo>
                    <a:pt x="1843" y="393"/>
                    <a:pt x="1926" y="394"/>
                    <a:pt x="2014" y="394"/>
                  </a:cubicBezTo>
                  <a:cubicBezTo>
                    <a:pt x="2243" y="394"/>
                    <a:pt x="2505" y="384"/>
                    <a:pt x="2639" y="310"/>
                  </a:cubicBezTo>
                  <a:cubicBezTo>
                    <a:pt x="2681" y="289"/>
                    <a:pt x="2701" y="269"/>
                    <a:pt x="2722" y="228"/>
                  </a:cubicBezTo>
                  <a:cubicBezTo>
                    <a:pt x="2742" y="165"/>
                    <a:pt x="2722" y="124"/>
                    <a:pt x="2639" y="83"/>
                  </a:cubicBezTo>
                  <a:cubicBezTo>
                    <a:pt x="2530" y="28"/>
                    <a:pt x="2375" y="1"/>
                    <a:pt x="2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6"/>
            <p:cNvSpPr/>
            <p:nvPr/>
          </p:nvSpPr>
          <p:spPr>
            <a:xfrm>
              <a:off x="2898035" y="2923580"/>
              <a:ext cx="29737" cy="18907"/>
            </a:xfrm>
            <a:custGeom>
              <a:rect b="b" l="l" r="r" t="t"/>
              <a:pathLst>
                <a:path extrusionOk="0" h="1037" w="1631">
                  <a:moveTo>
                    <a:pt x="1371" y="0"/>
                  </a:moveTo>
                  <a:cubicBezTo>
                    <a:pt x="1255" y="0"/>
                    <a:pt x="1113" y="37"/>
                    <a:pt x="1012" y="89"/>
                  </a:cubicBezTo>
                  <a:lnTo>
                    <a:pt x="929" y="171"/>
                  </a:lnTo>
                  <a:cubicBezTo>
                    <a:pt x="847" y="315"/>
                    <a:pt x="723" y="356"/>
                    <a:pt x="393" y="479"/>
                  </a:cubicBezTo>
                  <a:cubicBezTo>
                    <a:pt x="146" y="583"/>
                    <a:pt x="0" y="666"/>
                    <a:pt x="22" y="727"/>
                  </a:cubicBezTo>
                  <a:cubicBezTo>
                    <a:pt x="22" y="727"/>
                    <a:pt x="42" y="748"/>
                    <a:pt x="63" y="748"/>
                  </a:cubicBezTo>
                  <a:lnTo>
                    <a:pt x="124" y="748"/>
                  </a:lnTo>
                  <a:cubicBezTo>
                    <a:pt x="248" y="748"/>
                    <a:pt x="536" y="768"/>
                    <a:pt x="660" y="872"/>
                  </a:cubicBezTo>
                  <a:cubicBezTo>
                    <a:pt x="784" y="974"/>
                    <a:pt x="888" y="1015"/>
                    <a:pt x="970" y="1037"/>
                  </a:cubicBezTo>
                  <a:cubicBezTo>
                    <a:pt x="1031" y="1037"/>
                    <a:pt x="1094" y="1015"/>
                    <a:pt x="1135" y="996"/>
                  </a:cubicBezTo>
                  <a:lnTo>
                    <a:pt x="1135" y="974"/>
                  </a:lnTo>
                  <a:cubicBezTo>
                    <a:pt x="1218" y="954"/>
                    <a:pt x="1218" y="892"/>
                    <a:pt x="1196" y="831"/>
                  </a:cubicBezTo>
                  <a:cubicBezTo>
                    <a:pt x="1196" y="727"/>
                    <a:pt x="1196" y="625"/>
                    <a:pt x="1341" y="479"/>
                  </a:cubicBezTo>
                  <a:cubicBezTo>
                    <a:pt x="1567" y="273"/>
                    <a:pt x="1630" y="130"/>
                    <a:pt x="1567" y="47"/>
                  </a:cubicBezTo>
                  <a:cubicBezTo>
                    <a:pt x="1548" y="26"/>
                    <a:pt x="1506" y="6"/>
                    <a:pt x="1444" y="6"/>
                  </a:cubicBezTo>
                  <a:cubicBezTo>
                    <a:pt x="1421" y="2"/>
                    <a:pt x="1397" y="0"/>
                    <a:pt x="13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6"/>
            <p:cNvSpPr/>
            <p:nvPr/>
          </p:nvSpPr>
          <p:spPr>
            <a:xfrm>
              <a:off x="2917964" y="2885547"/>
              <a:ext cx="30467" cy="16719"/>
            </a:xfrm>
            <a:custGeom>
              <a:rect b="b" l="l" r="r" t="t"/>
              <a:pathLst>
                <a:path extrusionOk="0" h="917" w="1671">
                  <a:moveTo>
                    <a:pt x="776" y="1"/>
                  </a:moveTo>
                  <a:cubicBezTo>
                    <a:pt x="739" y="1"/>
                    <a:pt x="710" y="15"/>
                    <a:pt x="681" y="30"/>
                  </a:cubicBezTo>
                  <a:lnTo>
                    <a:pt x="639" y="72"/>
                  </a:lnTo>
                  <a:cubicBezTo>
                    <a:pt x="619" y="72"/>
                    <a:pt x="598" y="91"/>
                    <a:pt x="578" y="113"/>
                  </a:cubicBezTo>
                  <a:cubicBezTo>
                    <a:pt x="537" y="133"/>
                    <a:pt x="474" y="154"/>
                    <a:pt x="392" y="154"/>
                  </a:cubicBezTo>
                  <a:cubicBezTo>
                    <a:pt x="309" y="154"/>
                    <a:pt x="227" y="174"/>
                    <a:pt x="144" y="215"/>
                  </a:cubicBezTo>
                  <a:cubicBezTo>
                    <a:pt x="42" y="278"/>
                    <a:pt x="1" y="360"/>
                    <a:pt x="1" y="421"/>
                  </a:cubicBezTo>
                  <a:cubicBezTo>
                    <a:pt x="21" y="463"/>
                    <a:pt x="62" y="504"/>
                    <a:pt x="144" y="525"/>
                  </a:cubicBezTo>
                  <a:cubicBezTo>
                    <a:pt x="248" y="566"/>
                    <a:pt x="392" y="649"/>
                    <a:pt x="516" y="710"/>
                  </a:cubicBezTo>
                  <a:cubicBezTo>
                    <a:pt x="681" y="814"/>
                    <a:pt x="845" y="916"/>
                    <a:pt x="969" y="916"/>
                  </a:cubicBezTo>
                  <a:cubicBezTo>
                    <a:pt x="1073" y="916"/>
                    <a:pt x="1134" y="916"/>
                    <a:pt x="1197" y="896"/>
                  </a:cubicBezTo>
                  <a:cubicBezTo>
                    <a:pt x="1258" y="875"/>
                    <a:pt x="1340" y="855"/>
                    <a:pt x="1485" y="855"/>
                  </a:cubicBezTo>
                  <a:cubicBezTo>
                    <a:pt x="1546" y="855"/>
                    <a:pt x="1609" y="834"/>
                    <a:pt x="1629" y="814"/>
                  </a:cubicBezTo>
                  <a:cubicBezTo>
                    <a:pt x="1670" y="792"/>
                    <a:pt x="1670" y="773"/>
                    <a:pt x="1670" y="751"/>
                  </a:cubicBezTo>
                  <a:cubicBezTo>
                    <a:pt x="1650" y="669"/>
                    <a:pt x="1464" y="525"/>
                    <a:pt x="1258" y="443"/>
                  </a:cubicBezTo>
                  <a:cubicBezTo>
                    <a:pt x="1093" y="380"/>
                    <a:pt x="1052" y="278"/>
                    <a:pt x="1010" y="174"/>
                  </a:cubicBezTo>
                  <a:cubicBezTo>
                    <a:pt x="969" y="91"/>
                    <a:pt x="928" y="30"/>
                    <a:pt x="826" y="9"/>
                  </a:cubicBezTo>
                  <a:cubicBezTo>
                    <a:pt x="807" y="3"/>
                    <a:pt x="791" y="1"/>
                    <a:pt x="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2" name="Google Shape;1192;p56"/>
          <p:cNvGrpSpPr/>
          <p:nvPr/>
        </p:nvGrpSpPr>
        <p:grpSpPr>
          <a:xfrm>
            <a:off x="5637508" y="2224301"/>
            <a:ext cx="200164" cy="256373"/>
            <a:chOff x="1844762" y="3026137"/>
            <a:chExt cx="202636" cy="259540"/>
          </a:xfrm>
        </p:grpSpPr>
        <p:sp>
          <p:nvSpPr>
            <p:cNvPr id="1193" name="Google Shape;1193;p56"/>
            <p:cNvSpPr/>
            <p:nvPr/>
          </p:nvSpPr>
          <p:spPr>
            <a:xfrm>
              <a:off x="1874463" y="3180403"/>
              <a:ext cx="119915" cy="105274"/>
            </a:xfrm>
            <a:custGeom>
              <a:rect b="b" l="l" r="r" t="t"/>
              <a:pathLst>
                <a:path extrusionOk="0" h="5774" w="6577">
                  <a:moveTo>
                    <a:pt x="1" y="1"/>
                  </a:moveTo>
                  <a:lnTo>
                    <a:pt x="598" y="1444"/>
                  </a:lnTo>
                  <a:lnTo>
                    <a:pt x="2392" y="5774"/>
                  </a:lnTo>
                  <a:lnTo>
                    <a:pt x="2392" y="5754"/>
                  </a:lnTo>
                  <a:lnTo>
                    <a:pt x="2453" y="5754"/>
                  </a:lnTo>
                  <a:lnTo>
                    <a:pt x="2475" y="5732"/>
                  </a:lnTo>
                  <a:lnTo>
                    <a:pt x="2475" y="5754"/>
                  </a:lnTo>
                  <a:lnTo>
                    <a:pt x="2495" y="5732"/>
                  </a:lnTo>
                  <a:lnTo>
                    <a:pt x="2495" y="5754"/>
                  </a:lnTo>
                  <a:lnTo>
                    <a:pt x="2516" y="5732"/>
                  </a:lnTo>
                  <a:lnTo>
                    <a:pt x="2536" y="5754"/>
                  </a:lnTo>
                  <a:lnTo>
                    <a:pt x="2536" y="5732"/>
                  </a:lnTo>
                  <a:lnTo>
                    <a:pt x="2599" y="5732"/>
                  </a:lnTo>
                  <a:lnTo>
                    <a:pt x="2618" y="5713"/>
                  </a:lnTo>
                  <a:lnTo>
                    <a:pt x="2618" y="5732"/>
                  </a:lnTo>
                  <a:lnTo>
                    <a:pt x="2640" y="5713"/>
                  </a:lnTo>
                  <a:lnTo>
                    <a:pt x="2660" y="5732"/>
                  </a:lnTo>
                  <a:lnTo>
                    <a:pt x="2660" y="5713"/>
                  </a:lnTo>
                  <a:lnTo>
                    <a:pt x="2681" y="5732"/>
                  </a:lnTo>
                  <a:lnTo>
                    <a:pt x="2681" y="5713"/>
                  </a:lnTo>
                  <a:lnTo>
                    <a:pt x="2742" y="5713"/>
                  </a:lnTo>
                  <a:lnTo>
                    <a:pt x="2764" y="5691"/>
                  </a:lnTo>
                  <a:lnTo>
                    <a:pt x="2783" y="5713"/>
                  </a:lnTo>
                  <a:lnTo>
                    <a:pt x="2783" y="5691"/>
                  </a:lnTo>
                  <a:lnTo>
                    <a:pt x="2805" y="5713"/>
                  </a:lnTo>
                  <a:lnTo>
                    <a:pt x="2825" y="5691"/>
                  </a:lnTo>
                  <a:lnTo>
                    <a:pt x="2887" y="5691"/>
                  </a:lnTo>
                  <a:lnTo>
                    <a:pt x="2887" y="5671"/>
                  </a:lnTo>
                  <a:lnTo>
                    <a:pt x="2907" y="5691"/>
                  </a:lnTo>
                  <a:lnTo>
                    <a:pt x="2907" y="5671"/>
                  </a:lnTo>
                  <a:lnTo>
                    <a:pt x="2928" y="5691"/>
                  </a:lnTo>
                  <a:lnTo>
                    <a:pt x="2948" y="5671"/>
                  </a:lnTo>
                  <a:lnTo>
                    <a:pt x="2948" y="5691"/>
                  </a:lnTo>
                  <a:lnTo>
                    <a:pt x="2970" y="5671"/>
                  </a:lnTo>
                  <a:lnTo>
                    <a:pt x="3031" y="5671"/>
                  </a:lnTo>
                  <a:lnTo>
                    <a:pt x="3031" y="5650"/>
                  </a:lnTo>
                  <a:lnTo>
                    <a:pt x="3052" y="5671"/>
                  </a:lnTo>
                  <a:lnTo>
                    <a:pt x="3072" y="5650"/>
                  </a:lnTo>
                  <a:lnTo>
                    <a:pt x="3072" y="5671"/>
                  </a:lnTo>
                  <a:lnTo>
                    <a:pt x="3093" y="5650"/>
                  </a:lnTo>
                  <a:lnTo>
                    <a:pt x="3176" y="5650"/>
                  </a:lnTo>
                  <a:lnTo>
                    <a:pt x="3196" y="5630"/>
                  </a:lnTo>
                  <a:lnTo>
                    <a:pt x="3196" y="5650"/>
                  </a:lnTo>
                  <a:lnTo>
                    <a:pt x="3217" y="5630"/>
                  </a:lnTo>
                  <a:lnTo>
                    <a:pt x="3217" y="5650"/>
                  </a:lnTo>
                  <a:lnTo>
                    <a:pt x="3237" y="5630"/>
                  </a:lnTo>
                  <a:lnTo>
                    <a:pt x="3319" y="5630"/>
                  </a:lnTo>
                  <a:lnTo>
                    <a:pt x="3341" y="5609"/>
                  </a:lnTo>
                  <a:lnTo>
                    <a:pt x="3341" y="5630"/>
                  </a:lnTo>
                  <a:lnTo>
                    <a:pt x="3361" y="5609"/>
                  </a:lnTo>
                  <a:lnTo>
                    <a:pt x="3361" y="5630"/>
                  </a:lnTo>
                  <a:lnTo>
                    <a:pt x="3382" y="5609"/>
                  </a:lnTo>
                  <a:lnTo>
                    <a:pt x="3443" y="5609"/>
                  </a:lnTo>
                  <a:lnTo>
                    <a:pt x="3465" y="5589"/>
                  </a:lnTo>
                  <a:lnTo>
                    <a:pt x="3465" y="5609"/>
                  </a:lnTo>
                  <a:lnTo>
                    <a:pt x="3484" y="5589"/>
                  </a:lnTo>
                  <a:lnTo>
                    <a:pt x="3484" y="5609"/>
                  </a:lnTo>
                  <a:lnTo>
                    <a:pt x="3506" y="5589"/>
                  </a:lnTo>
                  <a:lnTo>
                    <a:pt x="3506" y="5609"/>
                  </a:lnTo>
                  <a:lnTo>
                    <a:pt x="3526" y="5589"/>
                  </a:lnTo>
                  <a:lnTo>
                    <a:pt x="3588" y="5589"/>
                  </a:lnTo>
                  <a:lnTo>
                    <a:pt x="3608" y="5567"/>
                  </a:lnTo>
                  <a:lnTo>
                    <a:pt x="3608" y="5589"/>
                  </a:lnTo>
                  <a:lnTo>
                    <a:pt x="3629" y="5567"/>
                  </a:lnTo>
                  <a:lnTo>
                    <a:pt x="3629" y="5589"/>
                  </a:lnTo>
                  <a:lnTo>
                    <a:pt x="3649" y="5567"/>
                  </a:lnTo>
                  <a:lnTo>
                    <a:pt x="3649" y="5589"/>
                  </a:lnTo>
                  <a:lnTo>
                    <a:pt x="3671" y="5567"/>
                  </a:lnTo>
                  <a:lnTo>
                    <a:pt x="3732" y="5567"/>
                  </a:lnTo>
                  <a:lnTo>
                    <a:pt x="3753" y="5548"/>
                  </a:lnTo>
                  <a:lnTo>
                    <a:pt x="3753" y="5567"/>
                  </a:lnTo>
                  <a:lnTo>
                    <a:pt x="3773" y="5548"/>
                  </a:lnTo>
                  <a:lnTo>
                    <a:pt x="3773" y="5567"/>
                  </a:lnTo>
                  <a:lnTo>
                    <a:pt x="3794" y="5548"/>
                  </a:lnTo>
                  <a:lnTo>
                    <a:pt x="3794" y="5567"/>
                  </a:lnTo>
                  <a:lnTo>
                    <a:pt x="3814" y="5548"/>
                  </a:lnTo>
                  <a:lnTo>
                    <a:pt x="3855" y="5548"/>
                  </a:lnTo>
                  <a:lnTo>
                    <a:pt x="3877" y="5526"/>
                  </a:lnTo>
                  <a:lnTo>
                    <a:pt x="3877" y="5548"/>
                  </a:lnTo>
                  <a:lnTo>
                    <a:pt x="3897" y="5526"/>
                  </a:lnTo>
                  <a:lnTo>
                    <a:pt x="3897" y="5548"/>
                  </a:lnTo>
                  <a:lnTo>
                    <a:pt x="3918" y="5526"/>
                  </a:lnTo>
                  <a:lnTo>
                    <a:pt x="3918" y="5548"/>
                  </a:lnTo>
                  <a:lnTo>
                    <a:pt x="3938" y="5526"/>
                  </a:lnTo>
                  <a:lnTo>
                    <a:pt x="4001" y="5526"/>
                  </a:lnTo>
                  <a:lnTo>
                    <a:pt x="4020" y="5506"/>
                  </a:lnTo>
                  <a:lnTo>
                    <a:pt x="4020" y="5526"/>
                  </a:lnTo>
                  <a:lnTo>
                    <a:pt x="4042" y="5506"/>
                  </a:lnTo>
                  <a:lnTo>
                    <a:pt x="4042" y="5526"/>
                  </a:lnTo>
                  <a:lnTo>
                    <a:pt x="4062" y="5506"/>
                  </a:lnTo>
                  <a:lnTo>
                    <a:pt x="4062" y="5526"/>
                  </a:lnTo>
                  <a:lnTo>
                    <a:pt x="4083" y="5506"/>
                  </a:lnTo>
                  <a:lnTo>
                    <a:pt x="4144" y="5506"/>
                  </a:lnTo>
                  <a:lnTo>
                    <a:pt x="4166" y="5485"/>
                  </a:lnTo>
                  <a:lnTo>
                    <a:pt x="4166" y="5506"/>
                  </a:lnTo>
                  <a:lnTo>
                    <a:pt x="4185" y="5485"/>
                  </a:lnTo>
                  <a:lnTo>
                    <a:pt x="4185" y="5506"/>
                  </a:lnTo>
                  <a:lnTo>
                    <a:pt x="4207" y="5485"/>
                  </a:lnTo>
                  <a:lnTo>
                    <a:pt x="4207" y="5506"/>
                  </a:lnTo>
                  <a:lnTo>
                    <a:pt x="4227" y="5485"/>
                  </a:lnTo>
                  <a:lnTo>
                    <a:pt x="4289" y="5485"/>
                  </a:lnTo>
                  <a:lnTo>
                    <a:pt x="4289" y="5465"/>
                  </a:lnTo>
                  <a:lnTo>
                    <a:pt x="4309" y="5485"/>
                  </a:lnTo>
                  <a:lnTo>
                    <a:pt x="6577" y="16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4" name="Google Shape;1194;p56"/>
            <p:cNvGrpSpPr/>
            <p:nvPr/>
          </p:nvGrpSpPr>
          <p:grpSpPr>
            <a:xfrm>
              <a:off x="1844762" y="3026137"/>
              <a:ext cx="202636" cy="259540"/>
              <a:chOff x="1844762" y="3026137"/>
              <a:chExt cx="202636" cy="259540"/>
            </a:xfrm>
          </p:grpSpPr>
          <p:sp>
            <p:nvSpPr>
              <p:cNvPr id="1195" name="Google Shape;1195;p56"/>
              <p:cNvSpPr/>
              <p:nvPr/>
            </p:nvSpPr>
            <p:spPr>
              <a:xfrm>
                <a:off x="1846658" y="3026137"/>
                <a:ext cx="200740" cy="196783"/>
              </a:xfrm>
              <a:custGeom>
                <a:rect b="b" l="l" r="r" t="t"/>
                <a:pathLst>
                  <a:path extrusionOk="0" h="10793" w="11010">
                    <a:moveTo>
                      <a:pt x="4870" y="3401"/>
                    </a:moveTo>
                    <a:cubicBezTo>
                      <a:pt x="5036" y="3401"/>
                      <a:pt x="5215" y="3437"/>
                      <a:pt x="5402" y="3514"/>
                    </a:cubicBezTo>
                    <a:cubicBezTo>
                      <a:pt x="6329" y="3906"/>
                      <a:pt x="7071" y="5081"/>
                      <a:pt x="7071" y="6174"/>
                    </a:cubicBezTo>
                    <a:cubicBezTo>
                      <a:pt x="7071" y="7029"/>
                      <a:pt x="6616" y="7556"/>
                      <a:pt x="5973" y="7556"/>
                    </a:cubicBezTo>
                    <a:cubicBezTo>
                      <a:pt x="5795" y="7556"/>
                      <a:pt x="5603" y="7516"/>
                      <a:pt x="5402" y="7431"/>
                    </a:cubicBezTo>
                    <a:cubicBezTo>
                      <a:pt x="4495" y="7040"/>
                      <a:pt x="3772" y="5864"/>
                      <a:pt x="3772" y="4792"/>
                    </a:cubicBezTo>
                    <a:cubicBezTo>
                      <a:pt x="3772" y="3940"/>
                      <a:pt x="4228" y="3401"/>
                      <a:pt x="4870" y="3401"/>
                    </a:cubicBezTo>
                    <a:close/>
                    <a:moveTo>
                      <a:pt x="6317" y="1"/>
                    </a:moveTo>
                    <a:cubicBezTo>
                      <a:pt x="5879" y="1"/>
                      <a:pt x="5462" y="108"/>
                      <a:pt x="5092" y="215"/>
                    </a:cubicBezTo>
                    <a:cubicBezTo>
                      <a:pt x="5072" y="215"/>
                      <a:pt x="5072" y="215"/>
                      <a:pt x="5072" y="236"/>
                    </a:cubicBezTo>
                    <a:lnTo>
                      <a:pt x="4990" y="236"/>
                    </a:lnTo>
                    <a:lnTo>
                      <a:pt x="4990" y="256"/>
                    </a:lnTo>
                    <a:lnTo>
                      <a:pt x="4927" y="256"/>
                    </a:lnTo>
                    <a:cubicBezTo>
                      <a:pt x="4927" y="256"/>
                      <a:pt x="4907" y="256"/>
                      <a:pt x="4907" y="278"/>
                    </a:cubicBezTo>
                    <a:lnTo>
                      <a:pt x="4844" y="278"/>
                    </a:lnTo>
                    <a:lnTo>
                      <a:pt x="4825" y="297"/>
                    </a:lnTo>
                    <a:lnTo>
                      <a:pt x="4762" y="297"/>
                    </a:lnTo>
                    <a:lnTo>
                      <a:pt x="4762" y="319"/>
                    </a:lnTo>
                    <a:lnTo>
                      <a:pt x="4679" y="319"/>
                    </a:lnTo>
                    <a:lnTo>
                      <a:pt x="4679" y="339"/>
                    </a:lnTo>
                    <a:lnTo>
                      <a:pt x="4597" y="339"/>
                    </a:lnTo>
                    <a:cubicBezTo>
                      <a:pt x="4597" y="339"/>
                      <a:pt x="4597" y="360"/>
                      <a:pt x="4577" y="360"/>
                    </a:cubicBezTo>
                    <a:lnTo>
                      <a:pt x="4515" y="360"/>
                    </a:lnTo>
                    <a:lnTo>
                      <a:pt x="4495" y="380"/>
                    </a:lnTo>
                    <a:lnTo>
                      <a:pt x="4453" y="380"/>
                    </a:lnTo>
                    <a:cubicBezTo>
                      <a:pt x="4432" y="380"/>
                      <a:pt x="4432" y="380"/>
                      <a:pt x="4432" y="401"/>
                    </a:cubicBezTo>
                    <a:lnTo>
                      <a:pt x="4371" y="401"/>
                    </a:lnTo>
                    <a:cubicBezTo>
                      <a:pt x="4350" y="401"/>
                      <a:pt x="4350" y="421"/>
                      <a:pt x="4350" y="421"/>
                    </a:cubicBezTo>
                    <a:lnTo>
                      <a:pt x="4267" y="421"/>
                    </a:lnTo>
                    <a:cubicBezTo>
                      <a:pt x="4267" y="421"/>
                      <a:pt x="4267" y="443"/>
                      <a:pt x="4247" y="443"/>
                    </a:cubicBezTo>
                    <a:lnTo>
                      <a:pt x="4206" y="443"/>
                    </a:lnTo>
                    <a:cubicBezTo>
                      <a:pt x="4206" y="443"/>
                      <a:pt x="4185" y="443"/>
                      <a:pt x="4185" y="462"/>
                    </a:cubicBezTo>
                    <a:lnTo>
                      <a:pt x="4124" y="462"/>
                    </a:lnTo>
                    <a:cubicBezTo>
                      <a:pt x="4124" y="462"/>
                      <a:pt x="4102" y="462"/>
                      <a:pt x="4102" y="484"/>
                    </a:cubicBezTo>
                    <a:lnTo>
                      <a:pt x="4041" y="484"/>
                    </a:lnTo>
                    <a:cubicBezTo>
                      <a:pt x="4020" y="484"/>
                      <a:pt x="4020" y="504"/>
                      <a:pt x="4020" y="504"/>
                    </a:cubicBezTo>
                    <a:lnTo>
                      <a:pt x="3937" y="504"/>
                    </a:lnTo>
                    <a:lnTo>
                      <a:pt x="3937" y="525"/>
                    </a:lnTo>
                    <a:lnTo>
                      <a:pt x="3876" y="525"/>
                    </a:lnTo>
                    <a:lnTo>
                      <a:pt x="3855" y="545"/>
                    </a:lnTo>
                    <a:lnTo>
                      <a:pt x="3794" y="545"/>
                    </a:lnTo>
                    <a:lnTo>
                      <a:pt x="3772" y="566"/>
                    </a:lnTo>
                    <a:lnTo>
                      <a:pt x="3711" y="566"/>
                    </a:lnTo>
                    <a:lnTo>
                      <a:pt x="3690" y="586"/>
                    </a:lnTo>
                    <a:lnTo>
                      <a:pt x="3629" y="586"/>
                    </a:lnTo>
                    <a:lnTo>
                      <a:pt x="3607" y="607"/>
                    </a:lnTo>
                    <a:lnTo>
                      <a:pt x="3546" y="607"/>
                    </a:lnTo>
                    <a:lnTo>
                      <a:pt x="3525" y="627"/>
                    </a:lnTo>
                    <a:lnTo>
                      <a:pt x="3464" y="627"/>
                    </a:lnTo>
                    <a:cubicBezTo>
                      <a:pt x="3464" y="627"/>
                      <a:pt x="3464" y="649"/>
                      <a:pt x="3442" y="649"/>
                    </a:cubicBezTo>
                    <a:lnTo>
                      <a:pt x="3381" y="649"/>
                    </a:lnTo>
                    <a:lnTo>
                      <a:pt x="3360" y="668"/>
                    </a:lnTo>
                    <a:lnTo>
                      <a:pt x="3299" y="668"/>
                    </a:lnTo>
                    <a:cubicBezTo>
                      <a:pt x="3299" y="690"/>
                      <a:pt x="3277" y="690"/>
                      <a:pt x="3277" y="690"/>
                    </a:cubicBezTo>
                    <a:lnTo>
                      <a:pt x="3236" y="690"/>
                    </a:lnTo>
                    <a:cubicBezTo>
                      <a:pt x="3216" y="690"/>
                      <a:pt x="3216" y="690"/>
                      <a:pt x="3216" y="710"/>
                    </a:cubicBezTo>
                    <a:lnTo>
                      <a:pt x="3134" y="710"/>
                    </a:lnTo>
                    <a:lnTo>
                      <a:pt x="3134" y="731"/>
                    </a:lnTo>
                    <a:lnTo>
                      <a:pt x="3052" y="731"/>
                    </a:lnTo>
                    <a:cubicBezTo>
                      <a:pt x="3052" y="731"/>
                      <a:pt x="3052" y="751"/>
                      <a:pt x="3030" y="751"/>
                    </a:cubicBezTo>
                    <a:lnTo>
                      <a:pt x="2969" y="751"/>
                    </a:lnTo>
                    <a:cubicBezTo>
                      <a:pt x="2969" y="772"/>
                      <a:pt x="2969" y="772"/>
                      <a:pt x="2948" y="772"/>
                    </a:cubicBezTo>
                    <a:lnTo>
                      <a:pt x="2887" y="772"/>
                    </a:lnTo>
                    <a:lnTo>
                      <a:pt x="2887" y="792"/>
                    </a:lnTo>
                    <a:lnTo>
                      <a:pt x="2804" y="792"/>
                    </a:lnTo>
                    <a:cubicBezTo>
                      <a:pt x="2804" y="792"/>
                      <a:pt x="2804" y="814"/>
                      <a:pt x="2783" y="814"/>
                    </a:cubicBezTo>
                    <a:lnTo>
                      <a:pt x="2722" y="814"/>
                    </a:lnTo>
                    <a:cubicBezTo>
                      <a:pt x="2722" y="833"/>
                      <a:pt x="2722" y="833"/>
                      <a:pt x="2700" y="833"/>
                    </a:cubicBezTo>
                    <a:lnTo>
                      <a:pt x="2639" y="833"/>
                    </a:lnTo>
                    <a:cubicBezTo>
                      <a:pt x="2639" y="855"/>
                      <a:pt x="2618" y="855"/>
                      <a:pt x="2618" y="855"/>
                    </a:cubicBezTo>
                    <a:lnTo>
                      <a:pt x="2576" y="855"/>
                    </a:lnTo>
                    <a:cubicBezTo>
                      <a:pt x="2557" y="855"/>
                      <a:pt x="2557" y="855"/>
                      <a:pt x="2557" y="875"/>
                    </a:cubicBezTo>
                    <a:lnTo>
                      <a:pt x="2494" y="875"/>
                    </a:lnTo>
                    <a:cubicBezTo>
                      <a:pt x="2474" y="875"/>
                      <a:pt x="2474" y="875"/>
                      <a:pt x="2474" y="896"/>
                    </a:cubicBezTo>
                    <a:lnTo>
                      <a:pt x="2412" y="896"/>
                    </a:lnTo>
                    <a:cubicBezTo>
                      <a:pt x="2392" y="896"/>
                      <a:pt x="2392" y="896"/>
                      <a:pt x="2392" y="916"/>
                    </a:cubicBezTo>
                    <a:lnTo>
                      <a:pt x="2309" y="916"/>
                    </a:lnTo>
                    <a:lnTo>
                      <a:pt x="2309" y="937"/>
                    </a:lnTo>
                    <a:lnTo>
                      <a:pt x="2227" y="937"/>
                    </a:lnTo>
                    <a:lnTo>
                      <a:pt x="2227" y="957"/>
                    </a:lnTo>
                    <a:lnTo>
                      <a:pt x="2144" y="957"/>
                    </a:lnTo>
                    <a:cubicBezTo>
                      <a:pt x="2144" y="957"/>
                      <a:pt x="2144" y="979"/>
                      <a:pt x="2123" y="979"/>
                    </a:cubicBezTo>
                    <a:lnTo>
                      <a:pt x="2062" y="979"/>
                    </a:lnTo>
                    <a:cubicBezTo>
                      <a:pt x="2062" y="979"/>
                      <a:pt x="2062" y="998"/>
                      <a:pt x="2040" y="998"/>
                    </a:cubicBezTo>
                    <a:lnTo>
                      <a:pt x="1979" y="998"/>
                    </a:lnTo>
                    <a:cubicBezTo>
                      <a:pt x="1979" y="998"/>
                      <a:pt x="1979" y="1020"/>
                      <a:pt x="1958" y="1020"/>
                    </a:cubicBezTo>
                    <a:cubicBezTo>
                      <a:pt x="784" y="1308"/>
                      <a:pt x="0" y="2463"/>
                      <a:pt x="0" y="4173"/>
                    </a:cubicBezTo>
                    <a:cubicBezTo>
                      <a:pt x="0" y="5658"/>
                      <a:pt x="597" y="7225"/>
                      <a:pt x="1526" y="8462"/>
                    </a:cubicBezTo>
                    <a:lnTo>
                      <a:pt x="2123" y="9905"/>
                    </a:lnTo>
                    <a:lnTo>
                      <a:pt x="2268" y="10256"/>
                    </a:lnTo>
                    <a:lnTo>
                      <a:pt x="5752" y="10792"/>
                    </a:lnTo>
                    <a:lnTo>
                      <a:pt x="8102" y="10133"/>
                    </a:lnTo>
                    <a:cubicBezTo>
                      <a:pt x="9256" y="9844"/>
                      <a:pt x="11010" y="7823"/>
                      <a:pt x="10411" y="4690"/>
                    </a:cubicBezTo>
                    <a:cubicBezTo>
                      <a:pt x="9916" y="2009"/>
                      <a:pt x="8742" y="916"/>
                      <a:pt x="7299" y="215"/>
                    </a:cubicBezTo>
                    <a:cubicBezTo>
                      <a:pt x="6968" y="58"/>
                      <a:pt x="6637" y="1"/>
                      <a:pt x="63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56"/>
              <p:cNvSpPr/>
              <p:nvPr/>
            </p:nvSpPr>
            <p:spPr>
              <a:xfrm>
                <a:off x="1860934" y="3148478"/>
                <a:ext cx="100370" cy="137200"/>
              </a:xfrm>
              <a:custGeom>
                <a:rect b="b" l="l" r="r" t="t"/>
                <a:pathLst>
                  <a:path extrusionOk="0" h="7525" w="5505">
                    <a:moveTo>
                      <a:pt x="1" y="0"/>
                    </a:moveTo>
                    <a:lnTo>
                      <a:pt x="3134" y="7525"/>
                    </a:lnTo>
                    <a:lnTo>
                      <a:pt x="5505" y="305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56"/>
              <p:cNvSpPr/>
              <p:nvPr/>
            </p:nvSpPr>
            <p:spPr>
              <a:xfrm>
                <a:off x="1844762" y="3044862"/>
                <a:ext cx="141357" cy="178059"/>
              </a:xfrm>
              <a:custGeom>
                <a:rect b="b" l="l" r="r" t="t"/>
                <a:pathLst>
                  <a:path extrusionOk="0" h="9766" w="7753">
                    <a:moveTo>
                      <a:pt x="3220" y="2810"/>
                    </a:moveTo>
                    <a:cubicBezTo>
                      <a:pt x="3421" y="2810"/>
                      <a:pt x="3643" y="2865"/>
                      <a:pt x="3876" y="2981"/>
                    </a:cubicBezTo>
                    <a:cubicBezTo>
                      <a:pt x="4783" y="3435"/>
                      <a:pt x="5526" y="4652"/>
                      <a:pt x="5526" y="5703"/>
                    </a:cubicBezTo>
                    <a:cubicBezTo>
                      <a:pt x="5526" y="6490"/>
                      <a:pt x="5111" y="6965"/>
                      <a:pt x="4522" y="6965"/>
                    </a:cubicBezTo>
                    <a:cubicBezTo>
                      <a:pt x="4323" y="6965"/>
                      <a:pt x="4105" y="6911"/>
                      <a:pt x="3876" y="6796"/>
                    </a:cubicBezTo>
                    <a:cubicBezTo>
                      <a:pt x="2969" y="6343"/>
                      <a:pt x="2227" y="5106"/>
                      <a:pt x="2227" y="4054"/>
                    </a:cubicBezTo>
                    <a:cubicBezTo>
                      <a:pt x="2227" y="3273"/>
                      <a:pt x="2637" y="2810"/>
                      <a:pt x="3220" y="2810"/>
                    </a:cubicBezTo>
                    <a:close/>
                    <a:moveTo>
                      <a:pt x="2333" y="1"/>
                    </a:moveTo>
                    <a:cubicBezTo>
                      <a:pt x="959" y="1"/>
                      <a:pt x="0" y="1099"/>
                      <a:pt x="0" y="2940"/>
                    </a:cubicBezTo>
                    <a:cubicBezTo>
                      <a:pt x="0" y="5436"/>
                      <a:pt x="1732" y="8301"/>
                      <a:pt x="3876" y="9373"/>
                    </a:cubicBezTo>
                    <a:cubicBezTo>
                      <a:pt x="4419" y="9639"/>
                      <a:pt x="4935" y="9765"/>
                      <a:pt x="5403" y="9765"/>
                    </a:cubicBezTo>
                    <a:cubicBezTo>
                      <a:pt x="6786" y="9765"/>
                      <a:pt x="7752" y="8664"/>
                      <a:pt x="7752" y="6816"/>
                    </a:cubicBezTo>
                    <a:cubicBezTo>
                      <a:pt x="7752" y="4342"/>
                      <a:pt x="6020" y="1456"/>
                      <a:pt x="3876" y="405"/>
                    </a:cubicBezTo>
                    <a:cubicBezTo>
                      <a:pt x="3328" y="131"/>
                      <a:pt x="2806" y="1"/>
                      <a:pt x="2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98" name="Google Shape;1198;p56"/>
          <p:cNvGrpSpPr/>
          <p:nvPr/>
        </p:nvGrpSpPr>
        <p:grpSpPr>
          <a:xfrm>
            <a:off x="6004458" y="3129367"/>
            <a:ext cx="200164" cy="256373"/>
            <a:chOff x="1844762" y="3026137"/>
            <a:chExt cx="202636" cy="259540"/>
          </a:xfrm>
        </p:grpSpPr>
        <p:sp>
          <p:nvSpPr>
            <p:cNvPr id="1199" name="Google Shape;1199;p56"/>
            <p:cNvSpPr/>
            <p:nvPr/>
          </p:nvSpPr>
          <p:spPr>
            <a:xfrm>
              <a:off x="1874463" y="3180403"/>
              <a:ext cx="119915" cy="105274"/>
            </a:xfrm>
            <a:custGeom>
              <a:rect b="b" l="l" r="r" t="t"/>
              <a:pathLst>
                <a:path extrusionOk="0" h="5774" w="6577">
                  <a:moveTo>
                    <a:pt x="1" y="1"/>
                  </a:moveTo>
                  <a:lnTo>
                    <a:pt x="598" y="1444"/>
                  </a:lnTo>
                  <a:lnTo>
                    <a:pt x="2392" y="5774"/>
                  </a:lnTo>
                  <a:lnTo>
                    <a:pt x="2392" y="5754"/>
                  </a:lnTo>
                  <a:lnTo>
                    <a:pt x="2453" y="5754"/>
                  </a:lnTo>
                  <a:lnTo>
                    <a:pt x="2475" y="5732"/>
                  </a:lnTo>
                  <a:lnTo>
                    <a:pt x="2475" y="5754"/>
                  </a:lnTo>
                  <a:lnTo>
                    <a:pt x="2495" y="5732"/>
                  </a:lnTo>
                  <a:lnTo>
                    <a:pt x="2495" y="5754"/>
                  </a:lnTo>
                  <a:lnTo>
                    <a:pt x="2516" y="5732"/>
                  </a:lnTo>
                  <a:lnTo>
                    <a:pt x="2536" y="5754"/>
                  </a:lnTo>
                  <a:lnTo>
                    <a:pt x="2536" y="5732"/>
                  </a:lnTo>
                  <a:lnTo>
                    <a:pt x="2599" y="5732"/>
                  </a:lnTo>
                  <a:lnTo>
                    <a:pt x="2618" y="5713"/>
                  </a:lnTo>
                  <a:lnTo>
                    <a:pt x="2618" y="5732"/>
                  </a:lnTo>
                  <a:lnTo>
                    <a:pt x="2640" y="5713"/>
                  </a:lnTo>
                  <a:lnTo>
                    <a:pt x="2660" y="5732"/>
                  </a:lnTo>
                  <a:lnTo>
                    <a:pt x="2660" y="5713"/>
                  </a:lnTo>
                  <a:lnTo>
                    <a:pt x="2681" y="5732"/>
                  </a:lnTo>
                  <a:lnTo>
                    <a:pt x="2681" y="5713"/>
                  </a:lnTo>
                  <a:lnTo>
                    <a:pt x="2742" y="5713"/>
                  </a:lnTo>
                  <a:lnTo>
                    <a:pt x="2764" y="5691"/>
                  </a:lnTo>
                  <a:lnTo>
                    <a:pt x="2783" y="5713"/>
                  </a:lnTo>
                  <a:lnTo>
                    <a:pt x="2783" y="5691"/>
                  </a:lnTo>
                  <a:lnTo>
                    <a:pt x="2805" y="5713"/>
                  </a:lnTo>
                  <a:lnTo>
                    <a:pt x="2825" y="5691"/>
                  </a:lnTo>
                  <a:lnTo>
                    <a:pt x="2887" y="5691"/>
                  </a:lnTo>
                  <a:lnTo>
                    <a:pt x="2887" y="5671"/>
                  </a:lnTo>
                  <a:lnTo>
                    <a:pt x="2907" y="5691"/>
                  </a:lnTo>
                  <a:lnTo>
                    <a:pt x="2907" y="5671"/>
                  </a:lnTo>
                  <a:lnTo>
                    <a:pt x="2928" y="5691"/>
                  </a:lnTo>
                  <a:lnTo>
                    <a:pt x="2948" y="5671"/>
                  </a:lnTo>
                  <a:lnTo>
                    <a:pt x="2948" y="5691"/>
                  </a:lnTo>
                  <a:lnTo>
                    <a:pt x="2970" y="5671"/>
                  </a:lnTo>
                  <a:lnTo>
                    <a:pt x="3031" y="5671"/>
                  </a:lnTo>
                  <a:lnTo>
                    <a:pt x="3031" y="5650"/>
                  </a:lnTo>
                  <a:lnTo>
                    <a:pt x="3052" y="5671"/>
                  </a:lnTo>
                  <a:lnTo>
                    <a:pt x="3072" y="5650"/>
                  </a:lnTo>
                  <a:lnTo>
                    <a:pt x="3072" y="5671"/>
                  </a:lnTo>
                  <a:lnTo>
                    <a:pt x="3093" y="5650"/>
                  </a:lnTo>
                  <a:lnTo>
                    <a:pt x="3176" y="5650"/>
                  </a:lnTo>
                  <a:lnTo>
                    <a:pt x="3196" y="5630"/>
                  </a:lnTo>
                  <a:lnTo>
                    <a:pt x="3196" y="5650"/>
                  </a:lnTo>
                  <a:lnTo>
                    <a:pt x="3217" y="5630"/>
                  </a:lnTo>
                  <a:lnTo>
                    <a:pt x="3217" y="5650"/>
                  </a:lnTo>
                  <a:lnTo>
                    <a:pt x="3237" y="5630"/>
                  </a:lnTo>
                  <a:lnTo>
                    <a:pt x="3319" y="5630"/>
                  </a:lnTo>
                  <a:lnTo>
                    <a:pt x="3341" y="5609"/>
                  </a:lnTo>
                  <a:lnTo>
                    <a:pt x="3341" y="5630"/>
                  </a:lnTo>
                  <a:lnTo>
                    <a:pt x="3361" y="5609"/>
                  </a:lnTo>
                  <a:lnTo>
                    <a:pt x="3361" y="5630"/>
                  </a:lnTo>
                  <a:lnTo>
                    <a:pt x="3382" y="5609"/>
                  </a:lnTo>
                  <a:lnTo>
                    <a:pt x="3443" y="5609"/>
                  </a:lnTo>
                  <a:lnTo>
                    <a:pt x="3465" y="5589"/>
                  </a:lnTo>
                  <a:lnTo>
                    <a:pt x="3465" y="5609"/>
                  </a:lnTo>
                  <a:lnTo>
                    <a:pt x="3484" y="5589"/>
                  </a:lnTo>
                  <a:lnTo>
                    <a:pt x="3484" y="5609"/>
                  </a:lnTo>
                  <a:lnTo>
                    <a:pt x="3506" y="5589"/>
                  </a:lnTo>
                  <a:lnTo>
                    <a:pt x="3506" y="5609"/>
                  </a:lnTo>
                  <a:lnTo>
                    <a:pt x="3526" y="5589"/>
                  </a:lnTo>
                  <a:lnTo>
                    <a:pt x="3588" y="5589"/>
                  </a:lnTo>
                  <a:lnTo>
                    <a:pt x="3608" y="5567"/>
                  </a:lnTo>
                  <a:lnTo>
                    <a:pt x="3608" y="5589"/>
                  </a:lnTo>
                  <a:lnTo>
                    <a:pt x="3629" y="5567"/>
                  </a:lnTo>
                  <a:lnTo>
                    <a:pt x="3629" y="5589"/>
                  </a:lnTo>
                  <a:lnTo>
                    <a:pt x="3649" y="5567"/>
                  </a:lnTo>
                  <a:lnTo>
                    <a:pt x="3649" y="5589"/>
                  </a:lnTo>
                  <a:lnTo>
                    <a:pt x="3671" y="5567"/>
                  </a:lnTo>
                  <a:lnTo>
                    <a:pt x="3732" y="5567"/>
                  </a:lnTo>
                  <a:lnTo>
                    <a:pt x="3753" y="5548"/>
                  </a:lnTo>
                  <a:lnTo>
                    <a:pt x="3753" y="5567"/>
                  </a:lnTo>
                  <a:lnTo>
                    <a:pt x="3773" y="5548"/>
                  </a:lnTo>
                  <a:lnTo>
                    <a:pt x="3773" y="5567"/>
                  </a:lnTo>
                  <a:lnTo>
                    <a:pt x="3794" y="5548"/>
                  </a:lnTo>
                  <a:lnTo>
                    <a:pt x="3794" y="5567"/>
                  </a:lnTo>
                  <a:lnTo>
                    <a:pt x="3814" y="5548"/>
                  </a:lnTo>
                  <a:lnTo>
                    <a:pt x="3855" y="5548"/>
                  </a:lnTo>
                  <a:lnTo>
                    <a:pt x="3877" y="5526"/>
                  </a:lnTo>
                  <a:lnTo>
                    <a:pt x="3877" y="5548"/>
                  </a:lnTo>
                  <a:lnTo>
                    <a:pt x="3897" y="5526"/>
                  </a:lnTo>
                  <a:lnTo>
                    <a:pt x="3897" y="5548"/>
                  </a:lnTo>
                  <a:lnTo>
                    <a:pt x="3918" y="5526"/>
                  </a:lnTo>
                  <a:lnTo>
                    <a:pt x="3918" y="5548"/>
                  </a:lnTo>
                  <a:lnTo>
                    <a:pt x="3938" y="5526"/>
                  </a:lnTo>
                  <a:lnTo>
                    <a:pt x="4001" y="5526"/>
                  </a:lnTo>
                  <a:lnTo>
                    <a:pt x="4020" y="5506"/>
                  </a:lnTo>
                  <a:lnTo>
                    <a:pt x="4020" y="5526"/>
                  </a:lnTo>
                  <a:lnTo>
                    <a:pt x="4042" y="5506"/>
                  </a:lnTo>
                  <a:lnTo>
                    <a:pt x="4042" y="5526"/>
                  </a:lnTo>
                  <a:lnTo>
                    <a:pt x="4062" y="5506"/>
                  </a:lnTo>
                  <a:lnTo>
                    <a:pt x="4062" y="5526"/>
                  </a:lnTo>
                  <a:lnTo>
                    <a:pt x="4083" y="5506"/>
                  </a:lnTo>
                  <a:lnTo>
                    <a:pt x="4144" y="5506"/>
                  </a:lnTo>
                  <a:lnTo>
                    <a:pt x="4166" y="5485"/>
                  </a:lnTo>
                  <a:lnTo>
                    <a:pt x="4166" y="5506"/>
                  </a:lnTo>
                  <a:lnTo>
                    <a:pt x="4185" y="5485"/>
                  </a:lnTo>
                  <a:lnTo>
                    <a:pt x="4185" y="5506"/>
                  </a:lnTo>
                  <a:lnTo>
                    <a:pt x="4207" y="5485"/>
                  </a:lnTo>
                  <a:lnTo>
                    <a:pt x="4207" y="5506"/>
                  </a:lnTo>
                  <a:lnTo>
                    <a:pt x="4227" y="5485"/>
                  </a:lnTo>
                  <a:lnTo>
                    <a:pt x="4289" y="5485"/>
                  </a:lnTo>
                  <a:lnTo>
                    <a:pt x="4289" y="5465"/>
                  </a:lnTo>
                  <a:lnTo>
                    <a:pt x="4309" y="5485"/>
                  </a:lnTo>
                  <a:lnTo>
                    <a:pt x="6577" y="16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0" name="Google Shape;1200;p56"/>
            <p:cNvGrpSpPr/>
            <p:nvPr/>
          </p:nvGrpSpPr>
          <p:grpSpPr>
            <a:xfrm>
              <a:off x="1844762" y="3026137"/>
              <a:ext cx="202636" cy="259540"/>
              <a:chOff x="1844762" y="3026137"/>
              <a:chExt cx="202636" cy="259540"/>
            </a:xfrm>
          </p:grpSpPr>
          <p:sp>
            <p:nvSpPr>
              <p:cNvPr id="1201" name="Google Shape;1201;p56"/>
              <p:cNvSpPr/>
              <p:nvPr/>
            </p:nvSpPr>
            <p:spPr>
              <a:xfrm>
                <a:off x="1846658" y="3026137"/>
                <a:ext cx="200740" cy="196783"/>
              </a:xfrm>
              <a:custGeom>
                <a:rect b="b" l="l" r="r" t="t"/>
                <a:pathLst>
                  <a:path extrusionOk="0" h="10793" w="11010">
                    <a:moveTo>
                      <a:pt x="4870" y="3401"/>
                    </a:moveTo>
                    <a:cubicBezTo>
                      <a:pt x="5036" y="3401"/>
                      <a:pt x="5215" y="3437"/>
                      <a:pt x="5402" y="3514"/>
                    </a:cubicBezTo>
                    <a:cubicBezTo>
                      <a:pt x="6329" y="3906"/>
                      <a:pt x="7071" y="5081"/>
                      <a:pt x="7071" y="6174"/>
                    </a:cubicBezTo>
                    <a:cubicBezTo>
                      <a:pt x="7071" y="7029"/>
                      <a:pt x="6616" y="7556"/>
                      <a:pt x="5973" y="7556"/>
                    </a:cubicBezTo>
                    <a:cubicBezTo>
                      <a:pt x="5795" y="7556"/>
                      <a:pt x="5603" y="7516"/>
                      <a:pt x="5402" y="7431"/>
                    </a:cubicBezTo>
                    <a:cubicBezTo>
                      <a:pt x="4495" y="7040"/>
                      <a:pt x="3772" y="5864"/>
                      <a:pt x="3772" y="4792"/>
                    </a:cubicBezTo>
                    <a:cubicBezTo>
                      <a:pt x="3772" y="3940"/>
                      <a:pt x="4228" y="3401"/>
                      <a:pt x="4870" y="3401"/>
                    </a:cubicBezTo>
                    <a:close/>
                    <a:moveTo>
                      <a:pt x="6317" y="1"/>
                    </a:moveTo>
                    <a:cubicBezTo>
                      <a:pt x="5879" y="1"/>
                      <a:pt x="5462" y="108"/>
                      <a:pt x="5092" y="215"/>
                    </a:cubicBezTo>
                    <a:cubicBezTo>
                      <a:pt x="5072" y="215"/>
                      <a:pt x="5072" y="215"/>
                      <a:pt x="5072" y="236"/>
                    </a:cubicBezTo>
                    <a:lnTo>
                      <a:pt x="4990" y="236"/>
                    </a:lnTo>
                    <a:lnTo>
                      <a:pt x="4990" y="256"/>
                    </a:lnTo>
                    <a:lnTo>
                      <a:pt x="4927" y="256"/>
                    </a:lnTo>
                    <a:cubicBezTo>
                      <a:pt x="4927" y="256"/>
                      <a:pt x="4907" y="256"/>
                      <a:pt x="4907" y="278"/>
                    </a:cubicBezTo>
                    <a:lnTo>
                      <a:pt x="4844" y="278"/>
                    </a:lnTo>
                    <a:lnTo>
                      <a:pt x="4825" y="297"/>
                    </a:lnTo>
                    <a:lnTo>
                      <a:pt x="4762" y="297"/>
                    </a:lnTo>
                    <a:lnTo>
                      <a:pt x="4762" y="319"/>
                    </a:lnTo>
                    <a:lnTo>
                      <a:pt x="4679" y="319"/>
                    </a:lnTo>
                    <a:lnTo>
                      <a:pt x="4679" y="339"/>
                    </a:lnTo>
                    <a:lnTo>
                      <a:pt x="4597" y="339"/>
                    </a:lnTo>
                    <a:cubicBezTo>
                      <a:pt x="4597" y="339"/>
                      <a:pt x="4597" y="360"/>
                      <a:pt x="4577" y="360"/>
                    </a:cubicBezTo>
                    <a:lnTo>
                      <a:pt x="4515" y="360"/>
                    </a:lnTo>
                    <a:lnTo>
                      <a:pt x="4495" y="380"/>
                    </a:lnTo>
                    <a:lnTo>
                      <a:pt x="4453" y="380"/>
                    </a:lnTo>
                    <a:cubicBezTo>
                      <a:pt x="4432" y="380"/>
                      <a:pt x="4432" y="380"/>
                      <a:pt x="4432" y="401"/>
                    </a:cubicBezTo>
                    <a:lnTo>
                      <a:pt x="4371" y="401"/>
                    </a:lnTo>
                    <a:cubicBezTo>
                      <a:pt x="4350" y="401"/>
                      <a:pt x="4350" y="421"/>
                      <a:pt x="4350" y="421"/>
                    </a:cubicBezTo>
                    <a:lnTo>
                      <a:pt x="4267" y="421"/>
                    </a:lnTo>
                    <a:cubicBezTo>
                      <a:pt x="4267" y="421"/>
                      <a:pt x="4267" y="443"/>
                      <a:pt x="4247" y="443"/>
                    </a:cubicBezTo>
                    <a:lnTo>
                      <a:pt x="4206" y="443"/>
                    </a:lnTo>
                    <a:cubicBezTo>
                      <a:pt x="4206" y="443"/>
                      <a:pt x="4185" y="443"/>
                      <a:pt x="4185" y="462"/>
                    </a:cubicBezTo>
                    <a:lnTo>
                      <a:pt x="4124" y="462"/>
                    </a:lnTo>
                    <a:cubicBezTo>
                      <a:pt x="4124" y="462"/>
                      <a:pt x="4102" y="462"/>
                      <a:pt x="4102" y="484"/>
                    </a:cubicBezTo>
                    <a:lnTo>
                      <a:pt x="4041" y="484"/>
                    </a:lnTo>
                    <a:cubicBezTo>
                      <a:pt x="4020" y="484"/>
                      <a:pt x="4020" y="504"/>
                      <a:pt x="4020" y="504"/>
                    </a:cubicBezTo>
                    <a:lnTo>
                      <a:pt x="3937" y="504"/>
                    </a:lnTo>
                    <a:lnTo>
                      <a:pt x="3937" y="525"/>
                    </a:lnTo>
                    <a:lnTo>
                      <a:pt x="3876" y="525"/>
                    </a:lnTo>
                    <a:lnTo>
                      <a:pt x="3855" y="545"/>
                    </a:lnTo>
                    <a:lnTo>
                      <a:pt x="3794" y="545"/>
                    </a:lnTo>
                    <a:lnTo>
                      <a:pt x="3772" y="566"/>
                    </a:lnTo>
                    <a:lnTo>
                      <a:pt x="3711" y="566"/>
                    </a:lnTo>
                    <a:lnTo>
                      <a:pt x="3690" y="586"/>
                    </a:lnTo>
                    <a:lnTo>
                      <a:pt x="3629" y="586"/>
                    </a:lnTo>
                    <a:lnTo>
                      <a:pt x="3607" y="607"/>
                    </a:lnTo>
                    <a:lnTo>
                      <a:pt x="3546" y="607"/>
                    </a:lnTo>
                    <a:lnTo>
                      <a:pt x="3525" y="627"/>
                    </a:lnTo>
                    <a:lnTo>
                      <a:pt x="3464" y="627"/>
                    </a:lnTo>
                    <a:cubicBezTo>
                      <a:pt x="3464" y="627"/>
                      <a:pt x="3464" y="649"/>
                      <a:pt x="3442" y="649"/>
                    </a:cubicBezTo>
                    <a:lnTo>
                      <a:pt x="3381" y="649"/>
                    </a:lnTo>
                    <a:lnTo>
                      <a:pt x="3360" y="668"/>
                    </a:lnTo>
                    <a:lnTo>
                      <a:pt x="3299" y="668"/>
                    </a:lnTo>
                    <a:cubicBezTo>
                      <a:pt x="3299" y="690"/>
                      <a:pt x="3277" y="690"/>
                      <a:pt x="3277" y="690"/>
                    </a:cubicBezTo>
                    <a:lnTo>
                      <a:pt x="3236" y="690"/>
                    </a:lnTo>
                    <a:cubicBezTo>
                      <a:pt x="3216" y="690"/>
                      <a:pt x="3216" y="690"/>
                      <a:pt x="3216" y="710"/>
                    </a:cubicBezTo>
                    <a:lnTo>
                      <a:pt x="3134" y="710"/>
                    </a:lnTo>
                    <a:lnTo>
                      <a:pt x="3134" y="731"/>
                    </a:lnTo>
                    <a:lnTo>
                      <a:pt x="3052" y="731"/>
                    </a:lnTo>
                    <a:cubicBezTo>
                      <a:pt x="3052" y="731"/>
                      <a:pt x="3052" y="751"/>
                      <a:pt x="3030" y="751"/>
                    </a:cubicBezTo>
                    <a:lnTo>
                      <a:pt x="2969" y="751"/>
                    </a:lnTo>
                    <a:cubicBezTo>
                      <a:pt x="2969" y="772"/>
                      <a:pt x="2969" y="772"/>
                      <a:pt x="2948" y="772"/>
                    </a:cubicBezTo>
                    <a:lnTo>
                      <a:pt x="2887" y="772"/>
                    </a:lnTo>
                    <a:lnTo>
                      <a:pt x="2887" y="792"/>
                    </a:lnTo>
                    <a:lnTo>
                      <a:pt x="2804" y="792"/>
                    </a:lnTo>
                    <a:cubicBezTo>
                      <a:pt x="2804" y="792"/>
                      <a:pt x="2804" y="814"/>
                      <a:pt x="2783" y="814"/>
                    </a:cubicBezTo>
                    <a:lnTo>
                      <a:pt x="2722" y="814"/>
                    </a:lnTo>
                    <a:cubicBezTo>
                      <a:pt x="2722" y="833"/>
                      <a:pt x="2722" y="833"/>
                      <a:pt x="2700" y="833"/>
                    </a:cubicBezTo>
                    <a:lnTo>
                      <a:pt x="2639" y="833"/>
                    </a:lnTo>
                    <a:cubicBezTo>
                      <a:pt x="2639" y="855"/>
                      <a:pt x="2618" y="855"/>
                      <a:pt x="2618" y="855"/>
                    </a:cubicBezTo>
                    <a:lnTo>
                      <a:pt x="2576" y="855"/>
                    </a:lnTo>
                    <a:cubicBezTo>
                      <a:pt x="2557" y="855"/>
                      <a:pt x="2557" y="855"/>
                      <a:pt x="2557" y="875"/>
                    </a:cubicBezTo>
                    <a:lnTo>
                      <a:pt x="2494" y="875"/>
                    </a:lnTo>
                    <a:cubicBezTo>
                      <a:pt x="2474" y="875"/>
                      <a:pt x="2474" y="875"/>
                      <a:pt x="2474" y="896"/>
                    </a:cubicBezTo>
                    <a:lnTo>
                      <a:pt x="2412" y="896"/>
                    </a:lnTo>
                    <a:cubicBezTo>
                      <a:pt x="2392" y="896"/>
                      <a:pt x="2392" y="896"/>
                      <a:pt x="2392" y="916"/>
                    </a:cubicBezTo>
                    <a:lnTo>
                      <a:pt x="2309" y="916"/>
                    </a:lnTo>
                    <a:lnTo>
                      <a:pt x="2309" y="937"/>
                    </a:lnTo>
                    <a:lnTo>
                      <a:pt x="2227" y="937"/>
                    </a:lnTo>
                    <a:lnTo>
                      <a:pt x="2227" y="957"/>
                    </a:lnTo>
                    <a:lnTo>
                      <a:pt x="2144" y="957"/>
                    </a:lnTo>
                    <a:cubicBezTo>
                      <a:pt x="2144" y="957"/>
                      <a:pt x="2144" y="979"/>
                      <a:pt x="2123" y="979"/>
                    </a:cubicBezTo>
                    <a:lnTo>
                      <a:pt x="2062" y="979"/>
                    </a:lnTo>
                    <a:cubicBezTo>
                      <a:pt x="2062" y="979"/>
                      <a:pt x="2062" y="998"/>
                      <a:pt x="2040" y="998"/>
                    </a:cubicBezTo>
                    <a:lnTo>
                      <a:pt x="1979" y="998"/>
                    </a:lnTo>
                    <a:cubicBezTo>
                      <a:pt x="1979" y="998"/>
                      <a:pt x="1979" y="1020"/>
                      <a:pt x="1958" y="1020"/>
                    </a:cubicBezTo>
                    <a:cubicBezTo>
                      <a:pt x="784" y="1308"/>
                      <a:pt x="0" y="2463"/>
                      <a:pt x="0" y="4173"/>
                    </a:cubicBezTo>
                    <a:cubicBezTo>
                      <a:pt x="0" y="5658"/>
                      <a:pt x="597" y="7225"/>
                      <a:pt x="1526" y="8462"/>
                    </a:cubicBezTo>
                    <a:lnTo>
                      <a:pt x="2123" y="9905"/>
                    </a:lnTo>
                    <a:lnTo>
                      <a:pt x="2268" y="10256"/>
                    </a:lnTo>
                    <a:lnTo>
                      <a:pt x="5752" y="10792"/>
                    </a:lnTo>
                    <a:lnTo>
                      <a:pt x="8102" y="10133"/>
                    </a:lnTo>
                    <a:cubicBezTo>
                      <a:pt x="9256" y="9844"/>
                      <a:pt x="11010" y="7823"/>
                      <a:pt x="10411" y="4690"/>
                    </a:cubicBezTo>
                    <a:cubicBezTo>
                      <a:pt x="9916" y="2009"/>
                      <a:pt x="8742" y="916"/>
                      <a:pt x="7299" y="215"/>
                    </a:cubicBezTo>
                    <a:cubicBezTo>
                      <a:pt x="6968" y="58"/>
                      <a:pt x="6637" y="1"/>
                      <a:pt x="63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56"/>
              <p:cNvSpPr/>
              <p:nvPr/>
            </p:nvSpPr>
            <p:spPr>
              <a:xfrm>
                <a:off x="1860934" y="3148478"/>
                <a:ext cx="100370" cy="137200"/>
              </a:xfrm>
              <a:custGeom>
                <a:rect b="b" l="l" r="r" t="t"/>
                <a:pathLst>
                  <a:path extrusionOk="0" h="7525" w="5505">
                    <a:moveTo>
                      <a:pt x="1" y="0"/>
                    </a:moveTo>
                    <a:lnTo>
                      <a:pt x="3134" y="7525"/>
                    </a:lnTo>
                    <a:lnTo>
                      <a:pt x="5505" y="305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56"/>
              <p:cNvSpPr/>
              <p:nvPr/>
            </p:nvSpPr>
            <p:spPr>
              <a:xfrm>
                <a:off x="1844762" y="3044862"/>
                <a:ext cx="141357" cy="178059"/>
              </a:xfrm>
              <a:custGeom>
                <a:rect b="b" l="l" r="r" t="t"/>
                <a:pathLst>
                  <a:path extrusionOk="0" h="9766" w="7753">
                    <a:moveTo>
                      <a:pt x="3220" y="2810"/>
                    </a:moveTo>
                    <a:cubicBezTo>
                      <a:pt x="3421" y="2810"/>
                      <a:pt x="3643" y="2865"/>
                      <a:pt x="3876" y="2981"/>
                    </a:cubicBezTo>
                    <a:cubicBezTo>
                      <a:pt x="4783" y="3435"/>
                      <a:pt x="5526" y="4652"/>
                      <a:pt x="5526" y="5703"/>
                    </a:cubicBezTo>
                    <a:cubicBezTo>
                      <a:pt x="5526" y="6490"/>
                      <a:pt x="5111" y="6965"/>
                      <a:pt x="4522" y="6965"/>
                    </a:cubicBezTo>
                    <a:cubicBezTo>
                      <a:pt x="4323" y="6965"/>
                      <a:pt x="4105" y="6911"/>
                      <a:pt x="3876" y="6796"/>
                    </a:cubicBezTo>
                    <a:cubicBezTo>
                      <a:pt x="2969" y="6343"/>
                      <a:pt x="2227" y="5106"/>
                      <a:pt x="2227" y="4054"/>
                    </a:cubicBezTo>
                    <a:cubicBezTo>
                      <a:pt x="2227" y="3273"/>
                      <a:pt x="2637" y="2810"/>
                      <a:pt x="3220" y="2810"/>
                    </a:cubicBezTo>
                    <a:close/>
                    <a:moveTo>
                      <a:pt x="2333" y="1"/>
                    </a:moveTo>
                    <a:cubicBezTo>
                      <a:pt x="959" y="1"/>
                      <a:pt x="0" y="1099"/>
                      <a:pt x="0" y="2940"/>
                    </a:cubicBezTo>
                    <a:cubicBezTo>
                      <a:pt x="0" y="5436"/>
                      <a:pt x="1732" y="8301"/>
                      <a:pt x="3876" y="9373"/>
                    </a:cubicBezTo>
                    <a:cubicBezTo>
                      <a:pt x="4419" y="9639"/>
                      <a:pt x="4935" y="9765"/>
                      <a:pt x="5403" y="9765"/>
                    </a:cubicBezTo>
                    <a:cubicBezTo>
                      <a:pt x="6786" y="9765"/>
                      <a:pt x="7752" y="8664"/>
                      <a:pt x="7752" y="6816"/>
                    </a:cubicBezTo>
                    <a:cubicBezTo>
                      <a:pt x="7752" y="4342"/>
                      <a:pt x="6020" y="1456"/>
                      <a:pt x="3876" y="405"/>
                    </a:cubicBezTo>
                    <a:cubicBezTo>
                      <a:pt x="3328" y="131"/>
                      <a:pt x="2806" y="1"/>
                      <a:pt x="233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04" name="Google Shape;1204;p56"/>
          <p:cNvGrpSpPr/>
          <p:nvPr/>
        </p:nvGrpSpPr>
        <p:grpSpPr>
          <a:xfrm>
            <a:off x="7519306" y="2969414"/>
            <a:ext cx="200164" cy="256373"/>
            <a:chOff x="1844762" y="3026137"/>
            <a:chExt cx="202636" cy="259540"/>
          </a:xfrm>
        </p:grpSpPr>
        <p:sp>
          <p:nvSpPr>
            <p:cNvPr id="1205" name="Google Shape;1205;p56"/>
            <p:cNvSpPr/>
            <p:nvPr/>
          </p:nvSpPr>
          <p:spPr>
            <a:xfrm>
              <a:off x="1874463" y="3180403"/>
              <a:ext cx="119915" cy="105274"/>
            </a:xfrm>
            <a:custGeom>
              <a:rect b="b" l="l" r="r" t="t"/>
              <a:pathLst>
                <a:path extrusionOk="0" h="5774" w="6577">
                  <a:moveTo>
                    <a:pt x="1" y="1"/>
                  </a:moveTo>
                  <a:lnTo>
                    <a:pt x="598" y="1444"/>
                  </a:lnTo>
                  <a:lnTo>
                    <a:pt x="2392" y="5774"/>
                  </a:lnTo>
                  <a:lnTo>
                    <a:pt x="2392" y="5754"/>
                  </a:lnTo>
                  <a:lnTo>
                    <a:pt x="2453" y="5754"/>
                  </a:lnTo>
                  <a:lnTo>
                    <a:pt x="2475" y="5732"/>
                  </a:lnTo>
                  <a:lnTo>
                    <a:pt x="2475" y="5754"/>
                  </a:lnTo>
                  <a:lnTo>
                    <a:pt x="2495" y="5732"/>
                  </a:lnTo>
                  <a:lnTo>
                    <a:pt x="2495" y="5754"/>
                  </a:lnTo>
                  <a:lnTo>
                    <a:pt x="2516" y="5732"/>
                  </a:lnTo>
                  <a:lnTo>
                    <a:pt x="2536" y="5754"/>
                  </a:lnTo>
                  <a:lnTo>
                    <a:pt x="2536" y="5732"/>
                  </a:lnTo>
                  <a:lnTo>
                    <a:pt x="2599" y="5732"/>
                  </a:lnTo>
                  <a:lnTo>
                    <a:pt x="2618" y="5713"/>
                  </a:lnTo>
                  <a:lnTo>
                    <a:pt x="2618" y="5732"/>
                  </a:lnTo>
                  <a:lnTo>
                    <a:pt x="2640" y="5713"/>
                  </a:lnTo>
                  <a:lnTo>
                    <a:pt x="2660" y="5732"/>
                  </a:lnTo>
                  <a:lnTo>
                    <a:pt x="2660" y="5713"/>
                  </a:lnTo>
                  <a:lnTo>
                    <a:pt x="2681" y="5732"/>
                  </a:lnTo>
                  <a:lnTo>
                    <a:pt x="2681" y="5713"/>
                  </a:lnTo>
                  <a:lnTo>
                    <a:pt x="2742" y="5713"/>
                  </a:lnTo>
                  <a:lnTo>
                    <a:pt x="2764" y="5691"/>
                  </a:lnTo>
                  <a:lnTo>
                    <a:pt x="2783" y="5713"/>
                  </a:lnTo>
                  <a:lnTo>
                    <a:pt x="2783" y="5691"/>
                  </a:lnTo>
                  <a:lnTo>
                    <a:pt x="2805" y="5713"/>
                  </a:lnTo>
                  <a:lnTo>
                    <a:pt x="2825" y="5691"/>
                  </a:lnTo>
                  <a:lnTo>
                    <a:pt x="2887" y="5691"/>
                  </a:lnTo>
                  <a:lnTo>
                    <a:pt x="2887" y="5671"/>
                  </a:lnTo>
                  <a:lnTo>
                    <a:pt x="2907" y="5691"/>
                  </a:lnTo>
                  <a:lnTo>
                    <a:pt x="2907" y="5671"/>
                  </a:lnTo>
                  <a:lnTo>
                    <a:pt x="2928" y="5691"/>
                  </a:lnTo>
                  <a:lnTo>
                    <a:pt x="2948" y="5671"/>
                  </a:lnTo>
                  <a:lnTo>
                    <a:pt x="2948" y="5691"/>
                  </a:lnTo>
                  <a:lnTo>
                    <a:pt x="2970" y="5671"/>
                  </a:lnTo>
                  <a:lnTo>
                    <a:pt x="3031" y="5671"/>
                  </a:lnTo>
                  <a:lnTo>
                    <a:pt x="3031" y="5650"/>
                  </a:lnTo>
                  <a:lnTo>
                    <a:pt x="3052" y="5671"/>
                  </a:lnTo>
                  <a:lnTo>
                    <a:pt x="3072" y="5650"/>
                  </a:lnTo>
                  <a:lnTo>
                    <a:pt x="3072" y="5671"/>
                  </a:lnTo>
                  <a:lnTo>
                    <a:pt x="3093" y="5650"/>
                  </a:lnTo>
                  <a:lnTo>
                    <a:pt x="3176" y="5650"/>
                  </a:lnTo>
                  <a:lnTo>
                    <a:pt x="3196" y="5630"/>
                  </a:lnTo>
                  <a:lnTo>
                    <a:pt x="3196" y="5650"/>
                  </a:lnTo>
                  <a:lnTo>
                    <a:pt x="3217" y="5630"/>
                  </a:lnTo>
                  <a:lnTo>
                    <a:pt x="3217" y="5650"/>
                  </a:lnTo>
                  <a:lnTo>
                    <a:pt x="3237" y="5630"/>
                  </a:lnTo>
                  <a:lnTo>
                    <a:pt x="3319" y="5630"/>
                  </a:lnTo>
                  <a:lnTo>
                    <a:pt x="3341" y="5609"/>
                  </a:lnTo>
                  <a:lnTo>
                    <a:pt x="3341" y="5630"/>
                  </a:lnTo>
                  <a:lnTo>
                    <a:pt x="3361" y="5609"/>
                  </a:lnTo>
                  <a:lnTo>
                    <a:pt x="3361" y="5630"/>
                  </a:lnTo>
                  <a:lnTo>
                    <a:pt x="3382" y="5609"/>
                  </a:lnTo>
                  <a:lnTo>
                    <a:pt x="3443" y="5609"/>
                  </a:lnTo>
                  <a:lnTo>
                    <a:pt x="3465" y="5589"/>
                  </a:lnTo>
                  <a:lnTo>
                    <a:pt x="3465" y="5609"/>
                  </a:lnTo>
                  <a:lnTo>
                    <a:pt x="3484" y="5589"/>
                  </a:lnTo>
                  <a:lnTo>
                    <a:pt x="3484" y="5609"/>
                  </a:lnTo>
                  <a:lnTo>
                    <a:pt x="3506" y="5589"/>
                  </a:lnTo>
                  <a:lnTo>
                    <a:pt x="3506" y="5609"/>
                  </a:lnTo>
                  <a:lnTo>
                    <a:pt x="3526" y="5589"/>
                  </a:lnTo>
                  <a:lnTo>
                    <a:pt x="3588" y="5589"/>
                  </a:lnTo>
                  <a:lnTo>
                    <a:pt x="3608" y="5567"/>
                  </a:lnTo>
                  <a:lnTo>
                    <a:pt x="3608" y="5589"/>
                  </a:lnTo>
                  <a:lnTo>
                    <a:pt x="3629" y="5567"/>
                  </a:lnTo>
                  <a:lnTo>
                    <a:pt x="3629" y="5589"/>
                  </a:lnTo>
                  <a:lnTo>
                    <a:pt x="3649" y="5567"/>
                  </a:lnTo>
                  <a:lnTo>
                    <a:pt x="3649" y="5589"/>
                  </a:lnTo>
                  <a:lnTo>
                    <a:pt x="3671" y="5567"/>
                  </a:lnTo>
                  <a:lnTo>
                    <a:pt x="3732" y="5567"/>
                  </a:lnTo>
                  <a:lnTo>
                    <a:pt x="3753" y="5548"/>
                  </a:lnTo>
                  <a:lnTo>
                    <a:pt x="3753" y="5567"/>
                  </a:lnTo>
                  <a:lnTo>
                    <a:pt x="3773" y="5548"/>
                  </a:lnTo>
                  <a:lnTo>
                    <a:pt x="3773" y="5567"/>
                  </a:lnTo>
                  <a:lnTo>
                    <a:pt x="3794" y="5548"/>
                  </a:lnTo>
                  <a:lnTo>
                    <a:pt x="3794" y="5567"/>
                  </a:lnTo>
                  <a:lnTo>
                    <a:pt x="3814" y="5548"/>
                  </a:lnTo>
                  <a:lnTo>
                    <a:pt x="3855" y="5548"/>
                  </a:lnTo>
                  <a:lnTo>
                    <a:pt x="3877" y="5526"/>
                  </a:lnTo>
                  <a:lnTo>
                    <a:pt x="3877" y="5548"/>
                  </a:lnTo>
                  <a:lnTo>
                    <a:pt x="3897" y="5526"/>
                  </a:lnTo>
                  <a:lnTo>
                    <a:pt x="3897" y="5548"/>
                  </a:lnTo>
                  <a:lnTo>
                    <a:pt x="3918" y="5526"/>
                  </a:lnTo>
                  <a:lnTo>
                    <a:pt x="3918" y="5548"/>
                  </a:lnTo>
                  <a:lnTo>
                    <a:pt x="3938" y="5526"/>
                  </a:lnTo>
                  <a:lnTo>
                    <a:pt x="4001" y="5526"/>
                  </a:lnTo>
                  <a:lnTo>
                    <a:pt x="4020" y="5506"/>
                  </a:lnTo>
                  <a:lnTo>
                    <a:pt x="4020" y="5526"/>
                  </a:lnTo>
                  <a:lnTo>
                    <a:pt x="4042" y="5506"/>
                  </a:lnTo>
                  <a:lnTo>
                    <a:pt x="4042" y="5526"/>
                  </a:lnTo>
                  <a:lnTo>
                    <a:pt x="4062" y="5506"/>
                  </a:lnTo>
                  <a:lnTo>
                    <a:pt x="4062" y="5526"/>
                  </a:lnTo>
                  <a:lnTo>
                    <a:pt x="4083" y="5506"/>
                  </a:lnTo>
                  <a:lnTo>
                    <a:pt x="4144" y="5506"/>
                  </a:lnTo>
                  <a:lnTo>
                    <a:pt x="4166" y="5485"/>
                  </a:lnTo>
                  <a:lnTo>
                    <a:pt x="4166" y="5506"/>
                  </a:lnTo>
                  <a:lnTo>
                    <a:pt x="4185" y="5485"/>
                  </a:lnTo>
                  <a:lnTo>
                    <a:pt x="4185" y="5506"/>
                  </a:lnTo>
                  <a:lnTo>
                    <a:pt x="4207" y="5485"/>
                  </a:lnTo>
                  <a:lnTo>
                    <a:pt x="4207" y="5506"/>
                  </a:lnTo>
                  <a:lnTo>
                    <a:pt x="4227" y="5485"/>
                  </a:lnTo>
                  <a:lnTo>
                    <a:pt x="4289" y="5485"/>
                  </a:lnTo>
                  <a:lnTo>
                    <a:pt x="4289" y="5465"/>
                  </a:lnTo>
                  <a:lnTo>
                    <a:pt x="4309" y="5485"/>
                  </a:lnTo>
                  <a:lnTo>
                    <a:pt x="6577" y="16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6" name="Google Shape;1206;p56"/>
            <p:cNvGrpSpPr/>
            <p:nvPr/>
          </p:nvGrpSpPr>
          <p:grpSpPr>
            <a:xfrm>
              <a:off x="1844762" y="3026137"/>
              <a:ext cx="202636" cy="259540"/>
              <a:chOff x="1844762" y="3026137"/>
              <a:chExt cx="202636" cy="259540"/>
            </a:xfrm>
          </p:grpSpPr>
          <p:sp>
            <p:nvSpPr>
              <p:cNvPr id="1207" name="Google Shape;1207;p56"/>
              <p:cNvSpPr/>
              <p:nvPr/>
            </p:nvSpPr>
            <p:spPr>
              <a:xfrm>
                <a:off x="1846658" y="3026137"/>
                <a:ext cx="200740" cy="196783"/>
              </a:xfrm>
              <a:custGeom>
                <a:rect b="b" l="l" r="r" t="t"/>
                <a:pathLst>
                  <a:path extrusionOk="0" h="10793" w="11010">
                    <a:moveTo>
                      <a:pt x="4870" y="3401"/>
                    </a:moveTo>
                    <a:cubicBezTo>
                      <a:pt x="5036" y="3401"/>
                      <a:pt x="5215" y="3437"/>
                      <a:pt x="5402" y="3514"/>
                    </a:cubicBezTo>
                    <a:cubicBezTo>
                      <a:pt x="6329" y="3906"/>
                      <a:pt x="7071" y="5081"/>
                      <a:pt x="7071" y="6174"/>
                    </a:cubicBezTo>
                    <a:cubicBezTo>
                      <a:pt x="7071" y="7029"/>
                      <a:pt x="6616" y="7556"/>
                      <a:pt x="5973" y="7556"/>
                    </a:cubicBezTo>
                    <a:cubicBezTo>
                      <a:pt x="5795" y="7556"/>
                      <a:pt x="5603" y="7516"/>
                      <a:pt x="5402" y="7431"/>
                    </a:cubicBezTo>
                    <a:cubicBezTo>
                      <a:pt x="4495" y="7040"/>
                      <a:pt x="3772" y="5864"/>
                      <a:pt x="3772" y="4792"/>
                    </a:cubicBezTo>
                    <a:cubicBezTo>
                      <a:pt x="3772" y="3940"/>
                      <a:pt x="4228" y="3401"/>
                      <a:pt x="4870" y="3401"/>
                    </a:cubicBezTo>
                    <a:close/>
                    <a:moveTo>
                      <a:pt x="6317" y="1"/>
                    </a:moveTo>
                    <a:cubicBezTo>
                      <a:pt x="5879" y="1"/>
                      <a:pt x="5462" y="108"/>
                      <a:pt x="5092" y="215"/>
                    </a:cubicBezTo>
                    <a:cubicBezTo>
                      <a:pt x="5072" y="215"/>
                      <a:pt x="5072" y="215"/>
                      <a:pt x="5072" y="236"/>
                    </a:cubicBezTo>
                    <a:lnTo>
                      <a:pt x="4990" y="236"/>
                    </a:lnTo>
                    <a:lnTo>
                      <a:pt x="4990" y="256"/>
                    </a:lnTo>
                    <a:lnTo>
                      <a:pt x="4927" y="256"/>
                    </a:lnTo>
                    <a:cubicBezTo>
                      <a:pt x="4927" y="256"/>
                      <a:pt x="4907" y="256"/>
                      <a:pt x="4907" y="278"/>
                    </a:cubicBezTo>
                    <a:lnTo>
                      <a:pt x="4844" y="278"/>
                    </a:lnTo>
                    <a:lnTo>
                      <a:pt x="4825" y="297"/>
                    </a:lnTo>
                    <a:lnTo>
                      <a:pt x="4762" y="297"/>
                    </a:lnTo>
                    <a:lnTo>
                      <a:pt x="4762" y="319"/>
                    </a:lnTo>
                    <a:lnTo>
                      <a:pt x="4679" y="319"/>
                    </a:lnTo>
                    <a:lnTo>
                      <a:pt x="4679" y="339"/>
                    </a:lnTo>
                    <a:lnTo>
                      <a:pt x="4597" y="339"/>
                    </a:lnTo>
                    <a:cubicBezTo>
                      <a:pt x="4597" y="339"/>
                      <a:pt x="4597" y="360"/>
                      <a:pt x="4577" y="360"/>
                    </a:cubicBezTo>
                    <a:lnTo>
                      <a:pt x="4515" y="360"/>
                    </a:lnTo>
                    <a:lnTo>
                      <a:pt x="4495" y="380"/>
                    </a:lnTo>
                    <a:lnTo>
                      <a:pt x="4453" y="380"/>
                    </a:lnTo>
                    <a:cubicBezTo>
                      <a:pt x="4432" y="380"/>
                      <a:pt x="4432" y="380"/>
                      <a:pt x="4432" y="401"/>
                    </a:cubicBezTo>
                    <a:lnTo>
                      <a:pt x="4371" y="401"/>
                    </a:lnTo>
                    <a:cubicBezTo>
                      <a:pt x="4350" y="401"/>
                      <a:pt x="4350" y="421"/>
                      <a:pt x="4350" y="421"/>
                    </a:cubicBezTo>
                    <a:lnTo>
                      <a:pt x="4267" y="421"/>
                    </a:lnTo>
                    <a:cubicBezTo>
                      <a:pt x="4267" y="421"/>
                      <a:pt x="4267" y="443"/>
                      <a:pt x="4247" y="443"/>
                    </a:cubicBezTo>
                    <a:lnTo>
                      <a:pt x="4206" y="443"/>
                    </a:lnTo>
                    <a:cubicBezTo>
                      <a:pt x="4206" y="443"/>
                      <a:pt x="4185" y="443"/>
                      <a:pt x="4185" y="462"/>
                    </a:cubicBezTo>
                    <a:lnTo>
                      <a:pt x="4124" y="462"/>
                    </a:lnTo>
                    <a:cubicBezTo>
                      <a:pt x="4124" y="462"/>
                      <a:pt x="4102" y="462"/>
                      <a:pt x="4102" y="484"/>
                    </a:cubicBezTo>
                    <a:lnTo>
                      <a:pt x="4041" y="484"/>
                    </a:lnTo>
                    <a:cubicBezTo>
                      <a:pt x="4020" y="484"/>
                      <a:pt x="4020" y="504"/>
                      <a:pt x="4020" y="504"/>
                    </a:cubicBezTo>
                    <a:lnTo>
                      <a:pt x="3937" y="504"/>
                    </a:lnTo>
                    <a:lnTo>
                      <a:pt x="3937" y="525"/>
                    </a:lnTo>
                    <a:lnTo>
                      <a:pt x="3876" y="525"/>
                    </a:lnTo>
                    <a:lnTo>
                      <a:pt x="3855" y="545"/>
                    </a:lnTo>
                    <a:lnTo>
                      <a:pt x="3794" y="545"/>
                    </a:lnTo>
                    <a:lnTo>
                      <a:pt x="3772" y="566"/>
                    </a:lnTo>
                    <a:lnTo>
                      <a:pt x="3711" y="566"/>
                    </a:lnTo>
                    <a:lnTo>
                      <a:pt x="3690" y="586"/>
                    </a:lnTo>
                    <a:lnTo>
                      <a:pt x="3629" y="586"/>
                    </a:lnTo>
                    <a:lnTo>
                      <a:pt x="3607" y="607"/>
                    </a:lnTo>
                    <a:lnTo>
                      <a:pt x="3546" y="607"/>
                    </a:lnTo>
                    <a:lnTo>
                      <a:pt x="3525" y="627"/>
                    </a:lnTo>
                    <a:lnTo>
                      <a:pt x="3464" y="627"/>
                    </a:lnTo>
                    <a:cubicBezTo>
                      <a:pt x="3464" y="627"/>
                      <a:pt x="3464" y="649"/>
                      <a:pt x="3442" y="649"/>
                    </a:cubicBezTo>
                    <a:lnTo>
                      <a:pt x="3381" y="649"/>
                    </a:lnTo>
                    <a:lnTo>
                      <a:pt x="3360" y="668"/>
                    </a:lnTo>
                    <a:lnTo>
                      <a:pt x="3299" y="668"/>
                    </a:lnTo>
                    <a:cubicBezTo>
                      <a:pt x="3299" y="690"/>
                      <a:pt x="3277" y="690"/>
                      <a:pt x="3277" y="690"/>
                    </a:cubicBezTo>
                    <a:lnTo>
                      <a:pt x="3236" y="690"/>
                    </a:lnTo>
                    <a:cubicBezTo>
                      <a:pt x="3216" y="690"/>
                      <a:pt x="3216" y="690"/>
                      <a:pt x="3216" y="710"/>
                    </a:cubicBezTo>
                    <a:lnTo>
                      <a:pt x="3134" y="710"/>
                    </a:lnTo>
                    <a:lnTo>
                      <a:pt x="3134" y="731"/>
                    </a:lnTo>
                    <a:lnTo>
                      <a:pt x="3052" y="731"/>
                    </a:lnTo>
                    <a:cubicBezTo>
                      <a:pt x="3052" y="731"/>
                      <a:pt x="3052" y="751"/>
                      <a:pt x="3030" y="751"/>
                    </a:cubicBezTo>
                    <a:lnTo>
                      <a:pt x="2969" y="751"/>
                    </a:lnTo>
                    <a:cubicBezTo>
                      <a:pt x="2969" y="772"/>
                      <a:pt x="2969" y="772"/>
                      <a:pt x="2948" y="772"/>
                    </a:cubicBezTo>
                    <a:lnTo>
                      <a:pt x="2887" y="772"/>
                    </a:lnTo>
                    <a:lnTo>
                      <a:pt x="2887" y="792"/>
                    </a:lnTo>
                    <a:lnTo>
                      <a:pt x="2804" y="792"/>
                    </a:lnTo>
                    <a:cubicBezTo>
                      <a:pt x="2804" y="792"/>
                      <a:pt x="2804" y="814"/>
                      <a:pt x="2783" y="814"/>
                    </a:cubicBezTo>
                    <a:lnTo>
                      <a:pt x="2722" y="814"/>
                    </a:lnTo>
                    <a:cubicBezTo>
                      <a:pt x="2722" y="833"/>
                      <a:pt x="2722" y="833"/>
                      <a:pt x="2700" y="833"/>
                    </a:cubicBezTo>
                    <a:lnTo>
                      <a:pt x="2639" y="833"/>
                    </a:lnTo>
                    <a:cubicBezTo>
                      <a:pt x="2639" y="855"/>
                      <a:pt x="2618" y="855"/>
                      <a:pt x="2618" y="855"/>
                    </a:cubicBezTo>
                    <a:lnTo>
                      <a:pt x="2576" y="855"/>
                    </a:lnTo>
                    <a:cubicBezTo>
                      <a:pt x="2557" y="855"/>
                      <a:pt x="2557" y="855"/>
                      <a:pt x="2557" y="875"/>
                    </a:cubicBezTo>
                    <a:lnTo>
                      <a:pt x="2494" y="875"/>
                    </a:lnTo>
                    <a:cubicBezTo>
                      <a:pt x="2474" y="875"/>
                      <a:pt x="2474" y="875"/>
                      <a:pt x="2474" y="896"/>
                    </a:cubicBezTo>
                    <a:lnTo>
                      <a:pt x="2412" y="896"/>
                    </a:lnTo>
                    <a:cubicBezTo>
                      <a:pt x="2392" y="896"/>
                      <a:pt x="2392" y="896"/>
                      <a:pt x="2392" y="916"/>
                    </a:cubicBezTo>
                    <a:lnTo>
                      <a:pt x="2309" y="916"/>
                    </a:lnTo>
                    <a:lnTo>
                      <a:pt x="2309" y="937"/>
                    </a:lnTo>
                    <a:lnTo>
                      <a:pt x="2227" y="937"/>
                    </a:lnTo>
                    <a:lnTo>
                      <a:pt x="2227" y="957"/>
                    </a:lnTo>
                    <a:lnTo>
                      <a:pt x="2144" y="957"/>
                    </a:lnTo>
                    <a:cubicBezTo>
                      <a:pt x="2144" y="957"/>
                      <a:pt x="2144" y="979"/>
                      <a:pt x="2123" y="979"/>
                    </a:cubicBezTo>
                    <a:lnTo>
                      <a:pt x="2062" y="979"/>
                    </a:lnTo>
                    <a:cubicBezTo>
                      <a:pt x="2062" y="979"/>
                      <a:pt x="2062" y="998"/>
                      <a:pt x="2040" y="998"/>
                    </a:cubicBezTo>
                    <a:lnTo>
                      <a:pt x="1979" y="998"/>
                    </a:lnTo>
                    <a:cubicBezTo>
                      <a:pt x="1979" y="998"/>
                      <a:pt x="1979" y="1020"/>
                      <a:pt x="1958" y="1020"/>
                    </a:cubicBezTo>
                    <a:cubicBezTo>
                      <a:pt x="784" y="1308"/>
                      <a:pt x="0" y="2463"/>
                      <a:pt x="0" y="4173"/>
                    </a:cubicBezTo>
                    <a:cubicBezTo>
                      <a:pt x="0" y="5658"/>
                      <a:pt x="597" y="7225"/>
                      <a:pt x="1526" y="8462"/>
                    </a:cubicBezTo>
                    <a:lnTo>
                      <a:pt x="2123" y="9905"/>
                    </a:lnTo>
                    <a:lnTo>
                      <a:pt x="2268" y="10256"/>
                    </a:lnTo>
                    <a:lnTo>
                      <a:pt x="5752" y="10792"/>
                    </a:lnTo>
                    <a:lnTo>
                      <a:pt x="8102" y="10133"/>
                    </a:lnTo>
                    <a:cubicBezTo>
                      <a:pt x="9256" y="9844"/>
                      <a:pt x="11010" y="7823"/>
                      <a:pt x="10411" y="4690"/>
                    </a:cubicBezTo>
                    <a:cubicBezTo>
                      <a:pt x="9916" y="2009"/>
                      <a:pt x="8742" y="916"/>
                      <a:pt x="7299" y="215"/>
                    </a:cubicBezTo>
                    <a:cubicBezTo>
                      <a:pt x="6968" y="58"/>
                      <a:pt x="6637" y="1"/>
                      <a:pt x="63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56"/>
              <p:cNvSpPr/>
              <p:nvPr/>
            </p:nvSpPr>
            <p:spPr>
              <a:xfrm>
                <a:off x="1860934" y="3148478"/>
                <a:ext cx="100370" cy="137200"/>
              </a:xfrm>
              <a:custGeom>
                <a:rect b="b" l="l" r="r" t="t"/>
                <a:pathLst>
                  <a:path extrusionOk="0" h="7525" w="5505">
                    <a:moveTo>
                      <a:pt x="1" y="0"/>
                    </a:moveTo>
                    <a:lnTo>
                      <a:pt x="3134" y="7525"/>
                    </a:lnTo>
                    <a:lnTo>
                      <a:pt x="5505" y="305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56"/>
              <p:cNvSpPr/>
              <p:nvPr/>
            </p:nvSpPr>
            <p:spPr>
              <a:xfrm>
                <a:off x="1844762" y="3044862"/>
                <a:ext cx="141357" cy="178059"/>
              </a:xfrm>
              <a:custGeom>
                <a:rect b="b" l="l" r="r" t="t"/>
                <a:pathLst>
                  <a:path extrusionOk="0" h="9766" w="7753">
                    <a:moveTo>
                      <a:pt x="3220" y="2810"/>
                    </a:moveTo>
                    <a:cubicBezTo>
                      <a:pt x="3421" y="2810"/>
                      <a:pt x="3643" y="2865"/>
                      <a:pt x="3876" y="2981"/>
                    </a:cubicBezTo>
                    <a:cubicBezTo>
                      <a:pt x="4783" y="3435"/>
                      <a:pt x="5526" y="4652"/>
                      <a:pt x="5526" y="5703"/>
                    </a:cubicBezTo>
                    <a:cubicBezTo>
                      <a:pt x="5526" y="6490"/>
                      <a:pt x="5111" y="6965"/>
                      <a:pt x="4522" y="6965"/>
                    </a:cubicBezTo>
                    <a:cubicBezTo>
                      <a:pt x="4323" y="6965"/>
                      <a:pt x="4105" y="6911"/>
                      <a:pt x="3876" y="6796"/>
                    </a:cubicBezTo>
                    <a:cubicBezTo>
                      <a:pt x="2969" y="6343"/>
                      <a:pt x="2227" y="5106"/>
                      <a:pt x="2227" y="4054"/>
                    </a:cubicBezTo>
                    <a:cubicBezTo>
                      <a:pt x="2227" y="3273"/>
                      <a:pt x="2637" y="2810"/>
                      <a:pt x="3220" y="2810"/>
                    </a:cubicBezTo>
                    <a:close/>
                    <a:moveTo>
                      <a:pt x="2333" y="1"/>
                    </a:moveTo>
                    <a:cubicBezTo>
                      <a:pt x="959" y="1"/>
                      <a:pt x="0" y="1099"/>
                      <a:pt x="0" y="2940"/>
                    </a:cubicBezTo>
                    <a:cubicBezTo>
                      <a:pt x="0" y="5436"/>
                      <a:pt x="1732" y="8301"/>
                      <a:pt x="3876" y="9373"/>
                    </a:cubicBezTo>
                    <a:cubicBezTo>
                      <a:pt x="4419" y="9639"/>
                      <a:pt x="4935" y="9765"/>
                      <a:pt x="5403" y="9765"/>
                    </a:cubicBezTo>
                    <a:cubicBezTo>
                      <a:pt x="6786" y="9765"/>
                      <a:pt x="7752" y="8664"/>
                      <a:pt x="7752" y="6816"/>
                    </a:cubicBezTo>
                    <a:cubicBezTo>
                      <a:pt x="7752" y="4342"/>
                      <a:pt x="6020" y="1456"/>
                      <a:pt x="3876" y="405"/>
                    </a:cubicBezTo>
                    <a:cubicBezTo>
                      <a:pt x="3328" y="131"/>
                      <a:pt x="2806" y="1"/>
                      <a:pt x="23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10" name="Google Shape;1210;p56"/>
          <p:cNvGrpSpPr/>
          <p:nvPr/>
        </p:nvGrpSpPr>
        <p:grpSpPr>
          <a:xfrm>
            <a:off x="3251036" y="1474168"/>
            <a:ext cx="416579" cy="533562"/>
            <a:chOff x="1844762" y="3026137"/>
            <a:chExt cx="202636" cy="259540"/>
          </a:xfrm>
        </p:grpSpPr>
        <p:sp>
          <p:nvSpPr>
            <p:cNvPr id="1211" name="Google Shape;1211;p56"/>
            <p:cNvSpPr/>
            <p:nvPr/>
          </p:nvSpPr>
          <p:spPr>
            <a:xfrm>
              <a:off x="1874463" y="3180403"/>
              <a:ext cx="119915" cy="105274"/>
            </a:xfrm>
            <a:custGeom>
              <a:rect b="b" l="l" r="r" t="t"/>
              <a:pathLst>
                <a:path extrusionOk="0" h="5774" w="6577">
                  <a:moveTo>
                    <a:pt x="1" y="1"/>
                  </a:moveTo>
                  <a:lnTo>
                    <a:pt x="598" y="1444"/>
                  </a:lnTo>
                  <a:lnTo>
                    <a:pt x="2392" y="5774"/>
                  </a:lnTo>
                  <a:lnTo>
                    <a:pt x="2392" y="5754"/>
                  </a:lnTo>
                  <a:lnTo>
                    <a:pt x="2453" y="5754"/>
                  </a:lnTo>
                  <a:lnTo>
                    <a:pt x="2475" y="5732"/>
                  </a:lnTo>
                  <a:lnTo>
                    <a:pt x="2475" y="5754"/>
                  </a:lnTo>
                  <a:lnTo>
                    <a:pt x="2495" y="5732"/>
                  </a:lnTo>
                  <a:lnTo>
                    <a:pt x="2495" y="5754"/>
                  </a:lnTo>
                  <a:lnTo>
                    <a:pt x="2516" y="5732"/>
                  </a:lnTo>
                  <a:lnTo>
                    <a:pt x="2536" y="5754"/>
                  </a:lnTo>
                  <a:lnTo>
                    <a:pt x="2536" y="5732"/>
                  </a:lnTo>
                  <a:lnTo>
                    <a:pt x="2599" y="5732"/>
                  </a:lnTo>
                  <a:lnTo>
                    <a:pt x="2618" y="5713"/>
                  </a:lnTo>
                  <a:lnTo>
                    <a:pt x="2618" y="5732"/>
                  </a:lnTo>
                  <a:lnTo>
                    <a:pt x="2640" y="5713"/>
                  </a:lnTo>
                  <a:lnTo>
                    <a:pt x="2660" y="5732"/>
                  </a:lnTo>
                  <a:lnTo>
                    <a:pt x="2660" y="5713"/>
                  </a:lnTo>
                  <a:lnTo>
                    <a:pt x="2681" y="5732"/>
                  </a:lnTo>
                  <a:lnTo>
                    <a:pt x="2681" y="5713"/>
                  </a:lnTo>
                  <a:lnTo>
                    <a:pt x="2742" y="5713"/>
                  </a:lnTo>
                  <a:lnTo>
                    <a:pt x="2764" y="5691"/>
                  </a:lnTo>
                  <a:lnTo>
                    <a:pt x="2783" y="5713"/>
                  </a:lnTo>
                  <a:lnTo>
                    <a:pt x="2783" y="5691"/>
                  </a:lnTo>
                  <a:lnTo>
                    <a:pt x="2805" y="5713"/>
                  </a:lnTo>
                  <a:lnTo>
                    <a:pt x="2825" y="5691"/>
                  </a:lnTo>
                  <a:lnTo>
                    <a:pt x="2887" y="5691"/>
                  </a:lnTo>
                  <a:lnTo>
                    <a:pt x="2887" y="5671"/>
                  </a:lnTo>
                  <a:lnTo>
                    <a:pt x="2907" y="5691"/>
                  </a:lnTo>
                  <a:lnTo>
                    <a:pt x="2907" y="5671"/>
                  </a:lnTo>
                  <a:lnTo>
                    <a:pt x="2928" y="5691"/>
                  </a:lnTo>
                  <a:lnTo>
                    <a:pt x="2948" y="5671"/>
                  </a:lnTo>
                  <a:lnTo>
                    <a:pt x="2948" y="5691"/>
                  </a:lnTo>
                  <a:lnTo>
                    <a:pt x="2970" y="5671"/>
                  </a:lnTo>
                  <a:lnTo>
                    <a:pt x="3031" y="5671"/>
                  </a:lnTo>
                  <a:lnTo>
                    <a:pt x="3031" y="5650"/>
                  </a:lnTo>
                  <a:lnTo>
                    <a:pt x="3052" y="5671"/>
                  </a:lnTo>
                  <a:lnTo>
                    <a:pt x="3072" y="5650"/>
                  </a:lnTo>
                  <a:lnTo>
                    <a:pt x="3072" y="5671"/>
                  </a:lnTo>
                  <a:lnTo>
                    <a:pt x="3093" y="5650"/>
                  </a:lnTo>
                  <a:lnTo>
                    <a:pt x="3176" y="5650"/>
                  </a:lnTo>
                  <a:lnTo>
                    <a:pt x="3196" y="5630"/>
                  </a:lnTo>
                  <a:lnTo>
                    <a:pt x="3196" y="5650"/>
                  </a:lnTo>
                  <a:lnTo>
                    <a:pt x="3217" y="5630"/>
                  </a:lnTo>
                  <a:lnTo>
                    <a:pt x="3217" y="5650"/>
                  </a:lnTo>
                  <a:lnTo>
                    <a:pt x="3237" y="5630"/>
                  </a:lnTo>
                  <a:lnTo>
                    <a:pt x="3319" y="5630"/>
                  </a:lnTo>
                  <a:lnTo>
                    <a:pt x="3341" y="5609"/>
                  </a:lnTo>
                  <a:lnTo>
                    <a:pt x="3341" y="5630"/>
                  </a:lnTo>
                  <a:lnTo>
                    <a:pt x="3361" y="5609"/>
                  </a:lnTo>
                  <a:lnTo>
                    <a:pt x="3361" y="5630"/>
                  </a:lnTo>
                  <a:lnTo>
                    <a:pt x="3382" y="5609"/>
                  </a:lnTo>
                  <a:lnTo>
                    <a:pt x="3443" y="5609"/>
                  </a:lnTo>
                  <a:lnTo>
                    <a:pt x="3465" y="5589"/>
                  </a:lnTo>
                  <a:lnTo>
                    <a:pt x="3465" y="5609"/>
                  </a:lnTo>
                  <a:lnTo>
                    <a:pt x="3484" y="5589"/>
                  </a:lnTo>
                  <a:lnTo>
                    <a:pt x="3484" y="5609"/>
                  </a:lnTo>
                  <a:lnTo>
                    <a:pt x="3506" y="5589"/>
                  </a:lnTo>
                  <a:lnTo>
                    <a:pt x="3506" y="5609"/>
                  </a:lnTo>
                  <a:lnTo>
                    <a:pt x="3526" y="5589"/>
                  </a:lnTo>
                  <a:lnTo>
                    <a:pt x="3588" y="5589"/>
                  </a:lnTo>
                  <a:lnTo>
                    <a:pt x="3608" y="5567"/>
                  </a:lnTo>
                  <a:lnTo>
                    <a:pt x="3608" y="5589"/>
                  </a:lnTo>
                  <a:lnTo>
                    <a:pt x="3629" y="5567"/>
                  </a:lnTo>
                  <a:lnTo>
                    <a:pt x="3629" y="5589"/>
                  </a:lnTo>
                  <a:lnTo>
                    <a:pt x="3649" y="5567"/>
                  </a:lnTo>
                  <a:lnTo>
                    <a:pt x="3649" y="5589"/>
                  </a:lnTo>
                  <a:lnTo>
                    <a:pt x="3671" y="5567"/>
                  </a:lnTo>
                  <a:lnTo>
                    <a:pt x="3732" y="5567"/>
                  </a:lnTo>
                  <a:lnTo>
                    <a:pt x="3753" y="5548"/>
                  </a:lnTo>
                  <a:lnTo>
                    <a:pt x="3753" y="5567"/>
                  </a:lnTo>
                  <a:lnTo>
                    <a:pt x="3773" y="5548"/>
                  </a:lnTo>
                  <a:lnTo>
                    <a:pt x="3773" y="5567"/>
                  </a:lnTo>
                  <a:lnTo>
                    <a:pt x="3794" y="5548"/>
                  </a:lnTo>
                  <a:lnTo>
                    <a:pt x="3794" y="5567"/>
                  </a:lnTo>
                  <a:lnTo>
                    <a:pt x="3814" y="5548"/>
                  </a:lnTo>
                  <a:lnTo>
                    <a:pt x="3855" y="5548"/>
                  </a:lnTo>
                  <a:lnTo>
                    <a:pt x="3877" y="5526"/>
                  </a:lnTo>
                  <a:lnTo>
                    <a:pt x="3877" y="5548"/>
                  </a:lnTo>
                  <a:lnTo>
                    <a:pt x="3897" y="5526"/>
                  </a:lnTo>
                  <a:lnTo>
                    <a:pt x="3897" y="5548"/>
                  </a:lnTo>
                  <a:lnTo>
                    <a:pt x="3918" y="5526"/>
                  </a:lnTo>
                  <a:lnTo>
                    <a:pt x="3918" y="5548"/>
                  </a:lnTo>
                  <a:lnTo>
                    <a:pt x="3938" y="5526"/>
                  </a:lnTo>
                  <a:lnTo>
                    <a:pt x="4001" y="5526"/>
                  </a:lnTo>
                  <a:lnTo>
                    <a:pt x="4020" y="5506"/>
                  </a:lnTo>
                  <a:lnTo>
                    <a:pt x="4020" y="5526"/>
                  </a:lnTo>
                  <a:lnTo>
                    <a:pt x="4042" y="5506"/>
                  </a:lnTo>
                  <a:lnTo>
                    <a:pt x="4042" y="5526"/>
                  </a:lnTo>
                  <a:lnTo>
                    <a:pt x="4062" y="5506"/>
                  </a:lnTo>
                  <a:lnTo>
                    <a:pt x="4062" y="5526"/>
                  </a:lnTo>
                  <a:lnTo>
                    <a:pt x="4083" y="5506"/>
                  </a:lnTo>
                  <a:lnTo>
                    <a:pt x="4144" y="5506"/>
                  </a:lnTo>
                  <a:lnTo>
                    <a:pt x="4166" y="5485"/>
                  </a:lnTo>
                  <a:lnTo>
                    <a:pt x="4166" y="5506"/>
                  </a:lnTo>
                  <a:lnTo>
                    <a:pt x="4185" y="5485"/>
                  </a:lnTo>
                  <a:lnTo>
                    <a:pt x="4185" y="5506"/>
                  </a:lnTo>
                  <a:lnTo>
                    <a:pt x="4207" y="5485"/>
                  </a:lnTo>
                  <a:lnTo>
                    <a:pt x="4207" y="5506"/>
                  </a:lnTo>
                  <a:lnTo>
                    <a:pt x="4227" y="5485"/>
                  </a:lnTo>
                  <a:lnTo>
                    <a:pt x="4289" y="5485"/>
                  </a:lnTo>
                  <a:lnTo>
                    <a:pt x="4289" y="5465"/>
                  </a:lnTo>
                  <a:lnTo>
                    <a:pt x="4309" y="5485"/>
                  </a:lnTo>
                  <a:lnTo>
                    <a:pt x="6577" y="16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2" name="Google Shape;1212;p56"/>
            <p:cNvGrpSpPr/>
            <p:nvPr/>
          </p:nvGrpSpPr>
          <p:grpSpPr>
            <a:xfrm>
              <a:off x="1844762" y="3026137"/>
              <a:ext cx="202636" cy="259540"/>
              <a:chOff x="1844762" y="3026137"/>
              <a:chExt cx="202636" cy="259540"/>
            </a:xfrm>
          </p:grpSpPr>
          <p:sp>
            <p:nvSpPr>
              <p:cNvPr id="1213" name="Google Shape;1213;p56"/>
              <p:cNvSpPr/>
              <p:nvPr/>
            </p:nvSpPr>
            <p:spPr>
              <a:xfrm>
                <a:off x="1846658" y="3026137"/>
                <a:ext cx="200740" cy="196783"/>
              </a:xfrm>
              <a:custGeom>
                <a:rect b="b" l="l" r="r" t="t"/>
                <a:pathLst>
                  <a:path extrusionOk="0" h="10793" w="11010">
                    <a:moveTo>
                      <a:pt x="4870" y="3401"/>
                    </a:moveTo>
                    <a:cubicBezTo>
                      <a:pt x="5036" y="3401"/>
                      <a:pt x="5215" y="3437"/>
                      <a:pt x="5402" y="3514"/>
                    </a:cubicBezTo>
                    <a:cubicBezTo>
                      <a:pt x="6329" y="3906"/>
                      <a:pt x="7071" y="5081"/>
                      <a:pt x="7071" y="6174"/>
                    </a:cubicBezTo>
                    <a:cubicBezTo>
                      <a:pt x="7071" y="7029"/>
                      <a:pt x="6616" y="7556"/>
                      <a:pt x="5973" y="7556"/>
                    </a:cubicBezTo>
                    <a:cubicBezTo>
                      <a:pt x="5795" y="7556"/>
                      <a:pt x="5603" y="7516"/>
                      <a:pt x="5402" y="7431"/>
                    </a:cubicBezTo>
                    <a:cubicBezTo>
                      <a:pt x="4495" y="7040"/>
                      <a:pt x="3772" y="5864"/>
                      <a:pt x="3772" y="4792"/>
                    </a:cubicBezTo>
                    <a:cubicBezTo>
                      <a:pt x="3772" y="3940"/>
                      <a:pt x="4228" y="3401"/>
                      <a:pt x="4870" y="3401"/>
                    </a:cubicBezTo>
                    <a:close/>
                    <a:moveTo>
                      <a:pt x="6317" y="1"/>
                    </a:moveTo>
                    <a:cubicBezTo>
                      <a:pt x="5879" y="1"/>
                      <a:pt x="5462" y="108"/>
                      <a:pt x="5092" y="215"/>
                    </a:cubicBezTo>
                    <a:cubicBezTo>
                      <a:pt x="5072" y="215"/>
                      <a:pt x="5072" y="215"/>
                      <a:pt x="5072" y="236"/>
                    </a:cubicBezTo>
                    <a:lnTo>
                      <a:pt x="4990" y="236"/>
                    </a:lnTo>
                    <a:lnTo>
                      <a:pt x="4990" y="256"/>
                    </a:lnTo>
                    <a:lnTo>
                      <a:pt x="4927" y="256"/>
                    </a:lnTo>
                    <a:cubicBezTo>
                      <a:pt x="4927" y="256"/>
                      <a:pt x="4907" y="256"/>
                      <a:pt x="4907" y="278"/>
                    </a:cubicBezTo>
                    <a:lnTo>
                      <a:pt x="4844" y="278"/>
                    </a:lnTo>
                    <a:lnTo>
                      <a:pt x="4825" y="297"/>
                    </a:lnTo>
                    <a:lnTo>
                      <a:pt x="4762" y="297"/>
                    </a:lnTo>
                    <a:lnTo>
                      <a:pt x="4762" y="319"/>
                    </a:lnTo>
                    <a:lnTo>
                      <a:pt x="4679" y="319"/>
                    </a:lnTo>
                    <a:lnTo>
                      <a:pt x="4679" y="339"/>
                    </a:lnTo>
                    <a:lnTo>
                      <a:pt x="4597" y="339"/>
                    </a:lnTo>
                    <a:cubicBezTo>
                      <a:pt x="4597" y="339"/>
                      <a:pt x="4597" y="360"/>
                      <a:pt x="4577" y="360"/>
                    </a:cubicBezTo>
                    <a:lnTo>
                      <a:pt x="4515" y="360"/>
                    </a:lnTo>
                    <a:lnTo>
                      <a:pt x="4495" y="380"/>
                    </a:lnTo>
                    <a:lnTo>
                      <a:pt x="4453" y="380"/>
                    </a:lnTo>
                    <a:cubicBezTo>
                      <a:pt x="4432" y="380"/>
                      <a:pt x="4432" y="380"/>
                      <a:pt x="4432" y="401"/>
                    </a:cubicBezTo>
                    <a:lnTo>
                      <a:pt x="4371" y="401"/>
                    </a:lnTo>
                    <a:cubicBezTo>
                      <a:pt x="4350" y="401"/>
                      <a:pt x="4350" y="421"/>
                      <a:pt x="4350" y="421"/>
                    </a:cubicBezTo>
                    <a:lnTo>
                      <a:pt x="4267" y="421"/>
                    </a:lnTo>
                    <a:cubicBezTo>
                      <a:pt x="4267" y="421"/>
                      <a:pt x="4267" y="443"/>
                      <a:pt x="4247" y="443"/>
                    </a:cubicBezTo>
                    <a:lnTo>
                      <a:pt x="4206" y="443"/>
                    </a:lnTo>
                    <a:cubicBezTo>
                      <a:pt x="4206" y="443"/>
                      <a:pt x="4185" y="443"/>
                      <a:pt x="4185" y="462"/>
                    </a:cubicBezTo>
                    <a:lnTo>
                      <a:pt x="4124" y="462"/>
                    </a:lnTo>
                    <a:cubicBezTo>
                      <a:pt x="4124" y="462"/>
                      <a:pt x="4102" y="462"/>
                      <a:pt x="4102" y="484"/>
                    </a:cubicBezTo>
                    <a:lnTo>
                      <a:pt x="4041" y="484"/>
                    </a:lnTo>
                    <a:cubicBezTo>
                      <a:pt x="4020" y="484"/>
                      <a:pt x="4020" y="504"/>
                      <a:pt x="4020" y="504"/>
                    </a:cubicBezTo>
                    <a:lnTo>
                      <a:pt x="3937" y="504"/>
                    </a:lnTo>
                    <a:lnTo>
                      <a:pt x="3937" y="525"/>
                    </a:lnTo>
                    <a:lnTo>
                      <a:pt x="3876" y="525"/>
                    </a:lnTo>
                    <a:lnTo>
                      <a:pt x="3855" y="545"/>
                    </a:lnTo>
                    <a:lnTo>
                      <a:pt x="3794" y="545"/>
                    </a:lnTo>
                    <a:lnTo>
                      <a:pt x="3772" y="566"/>
                    </a:lnTo>
                    <a:lnTo>
                      <a:pt x="3711" y="566"/>
                    </a:lnTo>
                    <a:lnTo>
                      <a:pt x="3690" y="586"/>
                    </a:lnTo>
                    <a:lnTo>
                      <a:pt x="3629" y="586"/>
                    </a:lnTo>
                    <a:lnTo>
                      <a:pt x="3607" y="607"/>
                    </a:lnTo>
                    <a:lnTo>
                      <a:pt x="3546" y="607"/>
                    </a:lnTo>
                    <a:lnTo>
                      <a:pt x="3525" y="627"/>
                    </a:lnTo>
                    <a:lnTo>
                      <a:pt x="3464" y="627"/>
                    </a:lnTo>
                    <a:cubicBezTo>
                      <a:pt x="3464" y="627"/>
                      <a:pt x="3464" y="649"/>
                      <a:pt x="3442" y="649"/>
                    </a:cubicBezTo>
                    <a:lnTo>
                      <a:pt x="3381" y="649"/>
                    </a:lnTo>
                    <a:lnTo>
                      <a:pt x="3360" y="668"/>
                    </a:lnTo>
                    <a:lnTo>
                      <a:pt x="3299" y="668"/>
                    </a:lnTo>
                    <a:cubicBezTo>
                      <a:pt x="3299" y="690"/>
                      <a:pt x="3277" y="690"/>
                      <a:pt x="3277" y="690"/>
                    </a:cubicBezTo>
                    <a:lnTo>
                      <a:pt x="3236" y="690"/>
                    </a:lnTo>
                    <a:cubicBezTo>
                      <a:pt x="3216" y="690"/>
                      <a:pt x="3216" y="690"/>
                      <a:pt x="3216" y="710"/>
                    </a:cubicBezTo>
                    <a:lnTo>
                      <a:pt x="3134" y="710"/>
                    </a:lnTo>
                    <a:lnTo>
                      <a:pt x="3134" y="731"/>
                    </a:lnTo>
                    <a:lnTo>
                      <a:pt x="3052" y="731"/>
                    </a:lnTo>
                    <a:cubicBezTo>
                      <a:pt x="3052" y="731"/>
                      <a:pt x="3052" y="751"/>
                      <a:pt x="3030" y="751"/>
                    </a:cubicBezTo>
                    <a:lnTo>
                      <a:pt x="2969" y="751"/>
                    </a:lnTo>
                    <a:cubicBezTo>
                      <a:pt x="2969" y="772"/>
                      <a:pt x="2969" y="772"/>
                      <a:pt x="2948" y="772"/>
                    </a:cubicBezTo>
                    <a:lnTo>
                      <a:pt x="2887" y="772"/>
                    </a:lnTo>
                    <a:lnTo>
                      <a:pt x="2887" y="792"/>
                    </a:lnTo>
                    <a:lnTo>
                      <a:pt x="2804" y="792"/>
                    </a:lnTo>
                    <a:cubicBezTo>
                      <a:pt x="2804" y="792"/>
                      <a:pt x="2804" y="814"/>
                      <a:pt x="2783" y="814"/>
                    </a:cubicBezTo>
                    <a:lnTo>
                      <a:pt x="2722" y="814"/>
                    </a:lnTo>
                    <a:cubicBezTo>
                      <a:pt x="2722" y="833"/>
                      <a:pt x="2722" y="833"/>
                      <a:pt x="2700" y="833"/>
                    </a:cubicBezTo>
                    <a:lnTo>
                      <a:pt x="2639" y="833"/>
                    </a:lnTo>
                    <a:cubicBezTo>
                      <a:pt x="2639" y="855"/>
                      <a:pt x="2618" y="855"/>
                      <a:pt x="2618" y="855"/>
                    </a:cubicBezTo>
                    <a:lnTo>
                      <a:pt x="2576" y="855"/>
                    </a:lnTo>
                    <a:cubicBezTo>
                      <a:pt x="2557" y="855"/>
                      <a:pt x="2557" y="855"/>
                      <a:pt x="2557" y="875"/>
                    </a:cubicBezTo>
                    <a:lnTo>
                      <a:pt x="2494" y="875"/>
                    </a:lnTo>
                    <a:cubicBezTo>
                      <a:pt x="2474" y="875"/>
                      <a:pt x="2474" y="875"/>
                      <a:pt x="2474" y="896"/>
                    </a:cubicBezTo>
                    <a:lnTo>
                      <a:pt x="2412" y="896"/>
                    </a:lnTo>
                    <a:cubicBezTo>
                      <a:pt x="2392" y="896"/>
                      <a:pt x="2392" y="896"/>
                      <a:pt x="2392" y="916"/>
                    </a:cubicBezTo>
                    <a:lnTo>
                      <a:pt x="2309" y="916"/>
                    </a:lnTo>
                    <a:lnTo>
                      <a:pt x="2309" y="937"/>
                    </a:lnTo>
                    <a:lnTo>
                      <a:pt x="2227" y="937"/>
                    </a:lnTo>
                    <a:lnTo>
                      <a:pt x="2227" y="957"/>
                    </a:lnTo>
                    <a:lnTo>
                      <a:pt x="2144" y="957"/>
                    </a:lnTo>
                    <a:cubicBezTo>
                      <a:pt x="2144" y="957"/>
                      <a:pt x="2144" y="979"/>
                      <a:pt x="2123" y="979"/>
                    </a:cubicBezTo>
                    <a:lnTo>
                      <a:pt x="2062" y="979"/>
                    </a:lnTo>
                    <a:cubicBezTo>
                      <a:pt x="2062" y="979"/>
                      <a:pt x="2062" y="998"/>
                      <a:pt x="2040" y="998"/>
                    </a:cubicBezTo>
                    <a:lnTo>
                      <a:pt x="1979" y="998"/>
                    </a:lnTo>
                    <a:cubicBezTo>
                      <a:pt x="1979" y="998"/>
                      <a:pt x="1979" y="1020"/>
                      <a:pt x="1958" y="1020"/>
                    </a:cubicBezTo>
                    <a:cubicBezTo>
                      <a:pt x="784" y="1308"/>
                      <a:pt x="0" y="2463"/>
                      <a:pt x="0" y="4173"/>
                    </a:cubicBezTo>
                    <a:cubicBezTo>
                      <a:pt x="0" y="5658"/>
                      <a:pt x="597" y="7225"/>
                      <a:pt x="1526" y="8462"/>
                    </a:cubicBezTo>
                    <a:lnTo>
                      <a:pt x="2123" y="9905"/>
                    </a:lnTo>
                    <a:lnTo>
                      <a:pt x="2268" y="10256"/>
                    </a:lnTo>
                    <a:lnTo>
                      <a:pt x="5752" y="10792"/>
                    </a:lnTo>
                    <a:lnTo>
                      <a:pt x="8102" y="10133"/>
                    </a:lnTo>
                    <a:cubicBezTo>
                      <a:pt x="9256" y="9844"/>
                      <a:pt x="11010" y="7823"/>
                      <a:pt x="10411" y="4690"/>
                    </a:cubicBezTo>
                    <a:cubicBezTo>
                      <a:pt x="9916" y="2009"/>
                      <a:pt x="8742" y="916"/>
                      <a:pt x="7299" y="215"/>
                    </a:cubicBezTo>
                    <a:cubicBezTo>
                      <a:pt x="6968" y="58"/>
                      <a:pt x="6637" y="1"/>
                      <a:pt x="63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56"/>
              <p:cNvSpPr/>
              <p:nvPr/>
            </p:nvSpPr>
            <p:spPr>
              <a:xfrm>
                <a:off x="1860934" y="3148478"/>
                <a:ext cx="100370" cy="137200"/>
              </a:xfrm>
              <a:custGeom>
                <a:rect b="b" l="l" r="r" t="t"/>
                <a:pathLst>
                  <a:path extrusionOk="0" h="7525" w="5505">
                    <a:moveTo>
                      <a:pt x="1" y="0"/>
                    </a:moveTo>
                    <a:lnTo>
                      <a:pt x="3134" y="7525"/>
                    </a:lnTo>
                    <a:lnTo>
                      <a:pt x="5505" y="305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56"/>
              <p:cNvSpPr/>
              <p:nvPr/>
            </p:nvSpPr>
            <p:spPr>
              <a:xfrm>
                <a:off x="1844762" y="3044862"/>
                <a:ext cx="141357" cy="178059"/>
              </a:xfrm>
              <a:custGeom>
                <a:rect b="b" l="l" r="r" t="t"/>
                <a:pathLst>
                  <a:path extrusionOk="0" h="9766" w="7753">
                    <a:moveTo>
                      <a:pt x="3220" y="2810"/>
                    </a:moveTo>
                    <a:cubicBezTo>
                      <a:pt x="3421" y="2810"/>
                      <a:pt x="3643" y="2865"/>
                      <a:pt x="3876" y="2981"/>
                    </a:cubicBezTo>
                    <a:cubicBezTo>
                      <a:pt x="4783" y="3435"/>
                      <a:pt x="5526" y="4652"/>
                      <a:pt x="5526" y="5703"/>
                    </a:cubicBezTo>
                    <a:cubicBezTo>
                      <a:pt x="5526" y="6490"/>
                      <a:pt x="5111" y="6965"/>
                      <a:pt x="4522" y="6965"/>
                    </a:cubicBezTo>
                    <a:cubicBezTo>
                      <a:pt x="4323" y="6965"/>
                      <a:pt x="4105" y="6911"/>
                      <a:pt x="3876" y="6796"/>
                    </a:cubicBezTo>
                    <a:cubicBezTo>
                      <a:pt x="2969" y="6343"/>
                      <a:pt x="2227" y="5106"/>
                      <a:pt x="2227" y="4054"/>
                    </a:cubicBezTo>
                    <a:cubicBezTo>
                      <a:pt x="2227" y="3273"/>
                      <a:pt x="2637" y="2810"/>
                      <a:pt x="3220" y="2810"/>
                    </a:cubicBezTo>
                    <a:close/>
                    <a:moveTo>
                      <a:pt x="2333" y="1"/>
                    </a:moveTo>
                    <a:cubicBezTo>
                      <a:pt x="959" y="1"/>
                      <a:pt x="0" y="1099"/>
                      <a:pt x="0" y="2940"/>
                    </a:cubicBezTo>
                    <a:cubicBezTo>
                      <a:pt x="0" y="5436"/>
                      <a:pt x="1732" y="8301"/>
                      <a:pt x="3876" y="9373"/>
                    </a:cubicBezTo>
                    <a:cubicBezTo>
                      <a:pt x="4419" y="9639"/>
                      <a:pt x="4935" y="9765"/>
                      <a:pt x="5403" y="9765"/>
                    </a:cubicBezTo>
                    <a:cubicBezTo>
                      <a:pt x="6786" y="9765"/>
                      <a:pt x="7752" y="8664"/>
                      <a:pt x="7752" y="6816"/>
                    </a:cubicBezTo>
                    <a:cubicBezTo>
                      <a:pt x="7752" y="4342"/>
                      <a:pt x="6020" y="1456"/>
                      <a:pt x="3876" y="405"/>
                    </a:cubicBezTo>
                    <a:cubicBezTo>
                      <a:pt x="3328" y="131"/>
                      <a:pt x="2806" y="1"/>
                      <a:pt x="2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16" name="Google Shape;1216;p56"/>
          <p:cNvGrpSpPr/>
          <p:nvPr/>
        </p:nvGrpSpPr>
        <p:grpSpPr>
          <a:xfrm>
            <a:off x="3251036" y="2631139"/>
            <a:ext cx="416579" cy="533562"/>
            <a:chOff x="1844762" y="3026137"/>
            <a:chExt cx="202636" cy="259540"/>
          </a:xfrm>
        </p:grpSpPr>
        <p:sp>
          <p:nvSpPr>
            <p:cNvPr id="1217" name="Google Shape;1217;p56"/>
            <p:cNvSpPr/>
            <p:nvPr/>
          </p:nvSpPr>
          <p:spPr>
            <a:xfrm>
              <a:off x="1874463" y="3180403"/>
              <a:ext cx="119915" cy="105274"/>
            </a:xfrm>
            <a:custGeom>
              <a:rect b="b" l="l" r="r" t="t"/>
              <a:pathLst>
                <a:path extrusionOk="0" h="5774" w="6577">
                  <a:moveTo>
                    <a:pt x="1" y="1"/>
                  </a:moveTo>
                  <a:lnTo>
                    <a:pt x="598" y="1444"/>
                  </a:lnTo>
                  <a:lnTo>
                    <a:pt x="2392" y="5774"/>
                  </a:lnTo>
                  <a:lnTo>
                    <a:pt x="2392" y="5754"/>
                  </a:lnTo>
                  <a:lnTo>
                    <a:pt x="2453" y="5754"/>
                  </a:lnTo>
                  <a:lnTo>
                    <a:pt x="2475" y="5732"/>
                  </a:lnTo>
                  <a:lnTo>
                    <a:pt x="2475" y="5754"/>
                  </a:lnTo>
                  <a:lnTo>
                    <a:pt x="2495" y="5732"/>
                  </a:lnTo>
                  <a:lnTo>
                    <a:pt x="2495" y="5754"/>
                  </a:lnTo>
                  <a:lnTo>
                    <a:pt x="2516" y="5732"/>
                  </a:lnTo>
                  <a:lnTo>
                    <a:pt x="2536" y="5754"/>
                  </a:lnTo>
                  <a:lnTo>
                    <a:pt x="2536" y="5732"/>
                  </a:lnTo>
                  <a:lnTo>
                    <a:pt x="2599" y="5732"/>
                  </a:lnTo>
                  <a:lnTo>
                    <a:pt x="2618" y="5713"/>
                  </a:lnTo>
                  <a:lnTo>
                    <a:pt x="2618" y="5732"/>
                  </a:lnTo>
                  <a:lnTo>
                    <a:pt x="2640" y="5713"/>
                  </a:lnTo>
                  <a:lnTo>
                    <a:pt x="2660" y="5732"/>
                  </a:lnTo>
                  <a:lnTo>
                    <a:pt x="2660" y="5713"/>
                  </a:lnTo>
                  <a:lnTo>
                    <a:pt x="2681" y="5732"/>
                  </a:lnTo>
                  <a:lnTo>
                    <a:pt x="2681" y="5713"/>
                  </a:lnTo>
                  <a:lnTo>
                    <a:pt x="2742" y="5713"/>
                  </a:lnTo>
                  <a:lnTo>
                    <a:pt x="2764" y="5691"/>
                  </a:lnTo>
                  <a:lnTo>
                    <a:pt x="2783" y="5713"/>
                  </a:lnTo>
                  <a:lnTo>
                    <a:pt x="2783" y="5691"/>
                  </a:lnTo>
                  <a:lnTo>
                    <a:pt x="2805" y="5713"/>
                  </a:lnTo>
                  <a:lnTo>
                    <a:pt x="2825" y="5691"/>
                  </a:lnTo>
                  <a:lnTo>
                    <a:pt x="2887" y="5691"/>
                  </a:lnTo>
                  <a:lnTo>
                    <a:pt x="2887" y="5671"/>
                  </a:lnTo>
                  <a:lnTo>
                    <a:pt x="2907" y="5691"/>
                  </a:lnTo>
                  <a:lnTo>
                    <a:pt x="2907" y="5671"/>
                  </a:lnTo>
                  <a:lnTo>
                    <a:pt x="2928" y="5691"/>
                  </a:lnTo>
                  <a:lnTo>
                    <a:pt x="2948" y="5671"/>
                  </a:lnTo>
                  <a:lnTo>
                    <a:pt x="2948" y="5691"/>
                  </a:lnTo>
                  <a:lnTo>
                    <a:pt x="2970" y="5671"/>
                  </a:lnTo>
                  <a:lnTo>
                    <a:pt x="3031" y="5671"/>
                  </a:lnTo>
                  <a:lnTo>
                    <a:pt x="3031" y="5650"/>
                  </a:lnTo>
                  <a:lnTo>
                    <a:pt x="3052" y="5671"/>
                  </a:lnTo>
                  <a:lnTo>
                    <a:pt x="3072" y="5650"/>
                  </a:lnTo>
                  <a:lnTo>
                    <a:pt x="3072" y="5671"/>
                  </a:lnTo>
                  <a:lnTo>
                    <a:pt x="3093" y="5650"/>
                  </a:lnTo>
                  <a:lnTo>
                    <a:pt x="3176" y="5650"/>
                  </a:lnTo>
                  <a:lnTo>
                    <a:pt x="3196" y="5630"/>
                  </a:lnTo>
                  <a:lnTo>
                    <a:pt x="3196" y="5650"/>
                  </a:lnTo>
                  <a:lnTo>
                    <a:pt x="3217" y="5630"/>
                  </a:lnTo>
                  <a:lnTo>
                    <a:pt x="3217" y="5650"/>
                  </a:lnTo>
                  <a:lnTo>
                    <a:pt x="3237" y="5630"/>
                  </a:lnTo>
                  <a:lnTo>
                    <a:pt x="3319" y="5630"/>
                  </a:lnTo>
                  <a:lnTo>
                    <a:pt x="3341" y="5609"/>
                  </a:lnTo>
                  <a:lnTo>
                    <a:pt x="3341" y="5630"/>
                  </a:lnTo>
                  <a:lnTo>
                    <a:pt x="3361" y="5609"/>
                  </a:lnTo>
                  <a:lnTo>
                    <a:pt x="3361" y="5630"/>
                  </a:lnTo>
                  <a:lnTo>
                    <a:pt x="3382" y="5609"/>
                  </a:lnTo>
                  <a:lnTo>
                    <a:pt x="3443" y="5609"/>
                  </a:lnTo>
                  <a:lnTo>
                    <a:pt x="3465" y="5589"/>
                  </a:lnTo>
                  <a:lnTo>
                    <a:pt x="3465" y="5609"/>
                  </a:lnTo>
                  <a:lnTo>
                    <a:pt x="3484" y="5589"/>
                  </a:lnTo>
                  <a:lnTo>
                    <a:pt x="3484" y="5609"/>
                  </a:lnTo>
                  <a:lnTo>
                    <a:pt x="3506" y="5589"/>
                  </a:lnTo>
                  <a:lnTo>
                    <a:pt x="3506" y="5609"/>
                  </a:lnTo>
                  <a:lnTo>
                    <a:pt x="3526" y="5589"/>
                  </a:lnTo>
                  <a:lnTo>
                    <a:pt x="3588" y="5589"/>
                  </a:lnTo>
                  <a:lnTo>
                    <a:pt x="3608" y="5567"/>
                  </a:lnTo>
                  <a:lnTo>
                    <a:pt x="3608" y="5589"/>
                  </a:lnTo>
                  <a:lnTo>
                    <a:pt x="3629" y="5567"/>
                  </a:lnTo>
                  <a:lnTo>
                    <a:pt x="3629" y="5589"/>
                  </a:lnTo>
                  <a:lnTo>
                    <a:pt x="3649" y="5567"/>
                  </a:lnTo>
                  <a:lnTo>
                    <a:pt x="3649" y="5589"/>
                  </a:lnTo>
                  <a:lnTo>
                    <a:pt x="3671" y="5567"/>
                  </a:lnTo>
                  <a:lnTo>
                    <a:pt x="3732" y="5567"/>
                  </a:lnTo>
                  <a:lnTo>
                    <a:pt x="3753" y="5548"/>
                  </a:lnTo>
                  <a:lnTo>
                    <a:pt x="3753" y="5567"/>
                  </a:lnTo>
                  <a:lnTo>
                    <a:pt x="3773" y="5548"/>
                  </a:lnTo>
                  <a:lnTo>
                    <a:pt x="3773" y="5567"/>
                  </a:lnTo>
                  <a:lnTo>
                    <a:pt x="3794" y="5548"/>
                  </a:lnTo>
                  <a:lnTo>
                    <a:pt x="3794" y="5567"/>
                  </a:lnTo>
                  <a:lnTo>
                    <a:pt x="3814" y="5548"/>
                  </a:lnTo>
                  <a:lnTo>
                    <a:pt x="3855" y="5548"/>
                  </a:lnTo>
                  <a:lnTo>
                    <a:pt x="3877" y="5526"/>
                  </a:lnTo>
                  <a:lnTo>
                    <a:pt x="3877" y="5548"/>
                  </a:lnTo>
                  <a:lnTo>
                    <a:pt x="3897" y="5526"/>
                  </a:lnTo>
                  <a:lnTo>
                    <a:pt x="3897" y="5548"/>
                  </a:lnTo>
                  <a:lnTo>
                    <a:pt x="3918" y="5526"/>
                  </a:lnTo>
                  <a:lnTo>
                    <a:pt x="3918" y="5548"/>
                  </a:lnTo>
                  <a:lnTo>
                    <a:pt x="3938" y="5526"/>
                  </a:lnTo>
                  <a:lnTo>
                    <a:pt x="4001" y="5526"/>
                  </a:lnTo>
                  <a:lnTo>
                    <a:pt x="4020" y="5506"/>
                  </a:lnTo>
                  <a:lnTo>
                    <a:pt x="4020" y="5526"/>
                  </a:lnTo>
                  <a:lnTo>
                    <a:pt x="4042" y="5506"/>
                  </a:lnTo>
                  <a:lnTo>
                    <a:pt x="4042" y="5526"/>
                  </a:lnTo>
                  <a:lnTo>
                    <a:pt x="4062" y="5506"/>
                  </a:lnTo>
                  <a:lnTo>
                    <a:pt x="4062" y="5526"/>
                  </a:lnTo>
                  <a:lnTo>
                    <a:pt x="4083" y="5506"/>
                  </a:lnTo>
                  <a:lnTo>
                    <a:pt x="4144" y="5506"/>
                  </a:lnTo>
                  <a:lnTo>
                    <a:pt x="4166" y="5485"/>
                  </a:lnTo>
                  <a:lnTo>
                    <a:pt x="4166" y="5506"/>
                  </a:lnTo>
                  <a:lnTo>
                    <a:pt x="4185" y="5485"/>
                  </a:lnTo>
                  <a:lnTo>
                    <a:pt x="4185" y="5506"/>
                  </a:lnTo>
                  <a:lnTo>
                    <a:pt x="4207" y="5485"/>
                  </a:lnTo>
                  <a:lnTo>
                    <a:pt x="4207" y="5506"/>
                  </a:lnTo>
                  <a:lnTo>
                    <a:pt x="4227" y="5485"/>
                  </a:lnTo>
                  <a:lnTo>
                    <a:pt x="4289" y="5485"/>
                  </a:lnTo>
                  <a:lnTo>
                    <a:pt x="4289" y="5465"/>
                  </a:lnTo>
                  <a:lnTo>
                    <a:pt x="4309" y="5485"/>
                  </a:lnTo>
                  <a:lnTo>
                    <a:pt x="6577" y="16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8" name="Google Shape;1218;p56"/>
            <p:cNvGrpSpPr/>
            <p:nvPr/>
          </p:nvGrpSpPr>
          <p:grpSpPr>
            <a:xfrm>
              <a:off x="1844762" y="3026137"/>
              <a:ext cx="202636" cy="259540"/>
              <a:chOff x="1844762" y="3026137"/>
              <a:chExt cx="202636" cy="259540"/>
            </a:xfrm>
          </p:grpSpPr>
          <p:sp>
            <p:nvSpPr>
              <p:cNvPr id="1219" name="Google Shape;1219;p56"/>
              <p:cNvSpPr/>
              <p:nvPr/>
            </p:nvSpPr>
            <p:spPr>
              <a:xfrm>
                <a:off x="1846658" y="3026137"/>
                <a:ext cx="200740" cy="196783"/>
              </a:xfrm>
              <a:custGeom>
                <a:rect b="b" l="l" r="r" t="t"/>
                <a:pathLst>
                  <a:path extrusionOk="0" h="10793" w="11010">
                    <a:moveTo>
                      <a:pt x="4870" y="3401"/>
                    </a:moveTo>
                    <a:cubicBezTo>
                      <a:pt x="5036" y="3401"/>
                      <a:pt x="5215" y="3437"/>
                      <a:pt x="5402" y="3514"/>
                    </a:cubicBezTo>
                    <a:cubicBezTo>
                      <a:pt x="6329" y="3906"/>
                      <a:pt x="7071" y="5081"/>
                      <a:pt x="7071" y="6174"/>
                    </a:cubicBezTo>
                    <a:cubicBezTo>
                      <a:pt x="7071" y="7029"/>
                      <a:pt x="6616" y="7556"/>
                      <a:pt x="5973" y="7556"/>
                    </a:cubicBezTo>
                    <a:cubicBezTo>
                      <a:pt x="5795" y="7556"/>
                      <a:pt x="5603" y="7516"/>
                      <a:pt x="5402" y="7431"/>
                    </a:cubicBezTo>
                    <a:cubicBezTo>
                      <a:pt x="4495" y="7040"/>
                      <a:pt x="3772" y="5864"/>
                      <a:pt x="3772" y="4792"/>
                    </a:cubicBezTo>
                    <a:cubicBezTo>
                      <a:pt x="3772" y="3940"/>
                      <a:pt x="4228" y="3401"/>
                      <a:pt x="4870" y="3401"/>
                    </a:cubicBezTo>
                    <a:close/>
                    <a:moveTo>
                      <a:pt x="6317" y="1"/>
                    </a:moveTo>
                    <a:cubicBezTo>
                      <a:pt x="5879" y="1"/>
                      <a:pt x="5462" y="108"/>
                      <a:pt x="5092" y="215"/>
                    </a:cubicBezTo>
                    <a:cubicBezTo>
                      <a:pt x="5072" y="215"/>
                      <a:pt x="5072" y="215"/>
                      <a:pt x="5072" y="236"/>
                    </a:cubicBezTo>
                    <a:lnTo>
                      <a:pt x="4990" y="236"/>
                    </a:lnTo>
                    <a:lnTo>
                      <a:pt x="4990" y="256"/>
                    </a:lnTo>
                    <a:lnTo>
                      <a:pt x="4927" y="256"/>
                    </a:lnTo>
                    <a:cubicBezTo>
                      <a:pt x="4927" y="256"/>
                      <a:pt x="4907" y="256"/>
                      <a:pt x="4907" y="278"/>
                    </a:cubicBezTo>
                    <a:lnTo>
                      <a:pt x="4844" y="278"/>
                    </a:lnTo>
                    <a:lnTo>
                      <a:pt x="4825" y="297"/>
                    </a:lnTo>
                    <a:lnTo>
                      <a:pt x="4762" y="297"/>
                    </a:lnTo>
                    <a:lnTo>
                      <a:pt x="4762" y="319"/>
                    </a:lnTo>
                    <a:lnTo>
                      <a:pt x="4679" y="319"/>
                    </a:lnTo>
                    <a:lnTo>
                      <a:pt x="4679" y="339"/>
                    </a:lnTo>
                    <a:lnTo>
                      <a:pt x="4597" y="339"/>
                    </a:lnTo>
                    <a:cubicBezTo>
                      <a:pt x="4597" y="339"/>
                      <a:pt x="4597" y="360"/>
                      <a:pt x="4577" y="360"/>
                    </a:cubicBezTo>
                    <a:lnTo>
                      <a:pt x="4515" y="360"/>
                    </a:lnTo>
                    <a:lnTo>
                      <a:pt x="4495" y="380"/>
                    </a:lnTo>
                    <a:lnTo>
                      <a:pt x="4453" y="380"/>
                    </a:lnTo>
                    <a:cubicBezTo>
                      <a:pt x="4432" y="380"/>
                      <a:pt x="4432" y="380"/>
                      <a:pt x="4432" y="401"/>
                    </a:cubicBezTo>
                    <a:lnTo>
                      <a:pt x="4371" y="401"/>
                    </a:lnTo>
                    <a:cubicBezTo>
                      <a:pt x="4350" y="401"/>
                      <a:pt x="4350" y="421"/>
                      <a:pt x="4350" y="421"/>
                    </a:cubicBezTo>
                    <a:lnTo>
                      <a:pt x="4267" y="421"/>
                    </a:lnTo>
                    <a:cubicBezTo>
                      <a:pt x="4267" y="421"/>
                      <a:pt x="4267" y="443"/>
                      <a:pt x="4247" y="443"/>
                    </a:cubicBezTo>
                    <a:lnTo>
                      <a:pt x="4206" y="443"/>
                    </a:lnTo>
                    <a:cubicBezTo>
                      <a:pt x="4206" y="443"/>
                      <a:pt x="4185" y="443"/>
                      <a:pt x="4185" y="462"/>
                    </a:cubicBezTo>
                    <a:lnTo>
                      <a:pt x="4124" y="462"/>
                    </a:lnTo>
                    <a:cubicBezTo>
                      <a:pt x="4124" y="462"/>
                      <a:pt x="4102" y="462"/>
                      <a:pt x="4102" y="484"/>
                    </a:cubicBezTo>
                    <a:lnTo>
                      <a:pt x="4041" y="484"/>
                    </a:lnTo>
                    <a:cubicBezTo>
                      <a:pt x="4020" y="484"/>
                      <a:pt x="4020" y="504"/>
                      <a:pt x="4020" y="504"/>
                    </a:cubicBezTo>
                    <a:lnTo>
                      <a:pt x="3937" y="504"/>
                    </a:lnTo>
                    <a:lnTo>
                      <a:pt x="3937" y="525"/>
                    </a:lnTo>
                    <a:lnTo>
                      <a:pt x="3876" y="525"/>
                    </a:lnTo>
                    <a:lnTo>
                      <a:pt x="3855" y="545"/>
                    </a:lnTo>
                    <a:lnTo>
                      <a:pt x="3794" y="545"/>
                    </a:lnTo>
                    <a:lnTo>
                      <a:pt x="3772" y="566"/>
                    </a:lnTo>
                    <a:lnTo>
                      <a:pt x="3711" y="566"/>
                    </a:lnTo>
                    <a:lnTo>
                      <a:pt x="3690" y="586"/>
                    </a:lnTo>
                    <a:lnTo>
                      <a:pt x="3629" y="586"/>
                    </a:lnTo>
                    <a:lnTo>
                      <a:pt x="3607" y="607"/>
                    </a:lnTo>
                    <a:lnTo>
                      <a:pt x="3546" y="607"/>
                    </a:lnTo>
                    <a:lnTo>
                      <a:pt x="3525" y="627"/>
                    </a:lnTo>
                    <a:lnTo>
                      <a:pt x="3464" y="627"/>
                    </a:lnTo>
                    <a:cubicBezTo>
                      <a:pt x="3464" y="627"/>
                      <a:pt x="3464" y="649"/>
                      <a:pt x="3442" y="649"/>
                    </a:cubicBezTo>
                    <a:lnTo>
                      <a:pt x="3381" y="649"/>
                    </a:lnTo>
                    <a:lnTo>
                      <a:pt x="3360" y="668"/>
                    </a:lnTo>
                    <a:lnTo>
                      <a:pt x="3299" y="668"/>
                    </a:lnTo>
                    <a:cubicBezTo>
                      <a:pt x="3299" y="690"/>
                      <a:pt x="3277" y="690"/>
                      <a:pt x="3277" y="690"/>
                    </a:cubicBezTo>
                    <a:lnTo>
                      <a:pt x="3236" y="690"/>
                    </a:lnTo>
                    <a:cubicBezTo>
                      <a:pt x="3216" y="690"/>
                      <a:pt x="3216" y="690"/>
                      <a:pt x="3216" y="710"/>
                    </a:cubicBezTo>
                    <a:lnTo>
                      <a:pt x="3134" y="710"/>
                    </a:lnTo>
                    <a:lnTo>
                      <a:pt x="3134" y="731"/>
                    </a:lnTo>
                    <a:lnTo>
                      <a:pt x="3052" y="731"/>
                    </a:lnTo>
                    <a:cubicBezTo>
                      <a:pt x="3052" y="731"/>
                      <a:pt x="3052" y="751"/>
                      <a:pt x="3030" y="751"/>
                    </a:cubicBezTo>
                    <a:lnTo>
                      <a:pt x="2969" y="751"/>
                    </a:lnTo>
                    <a:cubicBezTo>
                      <a:pt x="2969" y="772"/>
                      <a:pt x="2969" y="772"/>
                      <a:pt x="2948" y="772"/>
                    </a:cubicBezTo>
                    <a:lnTo>
                      <a:pt x="2887" y="772"/>
                    </a:lnTo>
                    <a:lnTo>
                      <a:pt x="2887" y="792"/>
                    </a:lnTo>
                    <a:lnTo>
                      <a:pt x="2804" y="792"/>
                    </a:lnTo>
                    <a:cubicBezTo>
                      <a:pt x="2804" y="792"/>
                      <a:pt x="2804" y="814"/>
                      <a:pt x="2783" y="814"/>
                    </a:cubicBezTo>
                    <a:lnTo>
                      <a:pt x="2722" y="814"/>
                    </a:lnTo>
                    <a:cubicBezTo>
                      <a:pt x="2722" y="833"/>
                      <a:pt x="2722" y="833"/>
                      <a:pt x="2700" y="833"/>
                    </a:cubicBezTo>
                    <a:lnTo>
                      <a:pt x="2639" y="833"/>
                    </a:lnTo>
                    <a:cubicBezTo>
                      <a:pt x="2639" y="855"/>
                      <a:pt x="2618" y="855"/>
                      <a:pt x="2618" y="855"/>
                    </a:cubicBezTo>
                    <a:lnTo>
                      <a:pt x="2576" y="855"/>
                    </a:lnTo>
                    <a:cubicBezTo>
                      <a:pt x="2557" y="855"/>
                      <a:pt x="2557" y="855"/>
                      <a:pt x="2557" y="875"/>
                    </a:cubicBezTo>
                    <a:lnTo>
                      <a:pt x="2494" y="875"/>
                    </a:lnTo>
                    <a:cubicBezTo>
                      <a:pt x="2474" y="875"/>
                      <a:pt x="2474" y="875"/>
                      <a:pt x="2474" y="896"/>
                    </a:cubicBezTo>
                    <a:lnTo>
                      <a:pt x="2412" y="896"/>
                    </a:lnTo>
                    <a:cubicBezTo>
                      <a:pt x="2392" y="896"/>
                      <a:pt x="2392" y="896"/>
                      <a:pt x="2392" y="916"/>
                    </a:cubicBezTo>
                    <a:lnTo>
                      <a:pt x="2309" y="916"/>
                    </a:lnTo>
                    <a:lnTo>
                      <a:pt x="2309" y="937"/>
                    </a:lnTo>
                    <a:lnTo>
                      <a:pt x="2227" y="937"/>
                    </a:lnTo>
                    <a:lnTo>
                      <a:pt x="2227" y="957"/>
                    </a:lnTo>
                    <a:lnTo>
                      <a:pt x="2144" y="957"/>
                    </a:lnTo>
                    <a:cubicBezTo>
                      <a:pt x="2144" y="957"/>
                      <a:pt x="2144" y="979"/>
                      <a:pt x="2123" y="979"/>
                    </a:cubicBezTo>
                    <a:lnTo>
                      <a:pt x="2062" y="979"/>
                    </a:lnTo>
                    <a:cubicBezTo>
                      <a:pt x="2062" y="979"/>
                      <a:pt x="2062" y="998"/>
                      <a:pt x="2040" y="998"/>
                    </a:cubicBezTo>
                    <a:lnTo>
                      <a:pt x="1979" y="998"/>
                    </a:lnTo>
                    <a:cubicBezTo>
                      <a:pt x="1979" y="998"/>
                      <a:pt x="1979" y="1020"/>
                      <a:pt x="1958" y="1020"/>
                    </a:cubicBezTo>
                    <a:cubicBezTo>
                      <a:pt x="784" y="1308"/>
                      <a:pt x="0" y="2463"/>
                      <a:pt x="0" y="4173"/>
                    </a:cubicBezTo>
                    <a:cubicBezTo>
                      <a:pt x="0" y="5658"/>
                      <a:pt x="597" y="7225"/>
                      <a:pt x="1526" y="8462"/>
                    </a:cubicBezTo>
                    <a:lnTo>
                      <a:pt x="2123" y="9905"/>
                    </a:lnTo>
                    <a:lnTo>
                      <a:pt x="2268" y="10256"/>
                    </a:lnTo>
                    <a:lnTo>
                      <a:pt x="5752" y="10792"/>
                    </a:lnTo>
                    <a:lnTo>
                      <a:pt x="8102" y="10133"/>
                    </a:lnTo>
                    <a:cubicBezTo>
                      <a:pt x="9256" y="9844"/>
                      <a:pt x="11010" y="7823"/>
                      <a:pt x="10411" y="4690"/>
                    </a:cubicBezTo>
                    <a:cubicBezTo>
                      <a:pt x="9916" y="2009"/>
                      <a:pt x="8742" y="916"/>
                      <a:pt x="7299" y="215"/>
                    </a:cubicBezTo>
                    <a:cubicBezTo>
                      <a:pt x="6968" y="58"/>
                      <a:pt x="6637" y="1"/>
                      <a:pt x="63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56"/>
              <p:cNvSpPr/>
              <p:nvPr/>
            </p:nvSpPr>
            <p:spPr>
              <a:xfrm>
                <a:off x="1860934" y="3148478"/>
                <a:ext cx="100370" cy="137200"/>
              </a:xfrm>
              <a:custGeom>
                <a:rect b="b" l="l" r="r" t="t"/>
                <a:pathLst>
                  <a:path extrusionOk="0" h="7525" w="5505">
                    <a:moveTo>
                      <a:pt x="1" y="0"/>
                    </a:moveTo>
                    <a:lnTo>
                      <a:pt x="3134" y="7525"/>
                    </a:lnTo>
                    <a:lnTo>
                      <a:pt x="5505" y="305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56"/>
              <p:cNvSpPr/>
              <p:nvPr/>
            </p:nvSpPr>
            <p:spPr>
              <a:xfrm>
                <a:off x="1844762" y="3044862"/>
                <a:ext cx="141357" cy="178059"/>
              </a:xfrm>
              <a:custGeom>
                <a:rect b="b" l="l" r="r" t="t"/>
                <a:pathLst>
                  <a:path extrusionOk="0" h="9766" w="7753">
                    <a:moveTo>
                      <a:pt x="3220" y="2810"/>
                    </a:moveTo>
                    <a:cubicBezTo>
                      <a:pt x="3421" y="2810"/>
                      <a:pt x="3643" y="2865"/>
                      <a:pt x="3876" y="2981"/>
                    </a:cubicBezTo>
                    <a:cubicBezTo>
                      <a:pt x="4783" y="3435"/>
                      <a:pt x="5526" y="4652"/>
                      <a:pt x="5526" y="5703"/>
                    </a:cubicBezTo>
                    <a:cubicBezTo>
                      <a:pt x="5526" y="6490"/>
                      <a:pt x="5111" y="6965"/>
                      <a:pt x="4522" y="6965"/>
                    </a:cubicBezTo>
                    <a:cubicBezTo>
                      <a:pt x="4323" y="6965"/>
                      <a:pt x="4105" y="6911"/>
                      <a:pt x="3876" y="6796"/>
                    </a:cubicBezTo>
                    <a:cubicBezTo>
                      <a:pt x="2969" y="6343"/>
                      <a:pt x="2227" y="5106"/>
                      <a:pt x="2227" y="4054"/>
                    </a:cubicBezTo>
                    <a:cubicBezTo>
                      <a:pt x="2227" y="3273"/>
                      <a:pt x="2637" y="2810"/>
                      <a:pt x="3220" y="2810"/>
                    </a:cubicBezTo>
                    <a:close/>
                    <a:moveTo>
                      <a:pt x="2333" y="1"/>
                    </a:moveTo>
                    <a:cubicBezTo>
                      <a:pt x="959" y="1"/>
                      <a:pt x="0" y="1099"/>
                      <a:pt x="0" y="2940"/>
                    </a:cubicBezTo>
                    <a:cubicBezTo>
                      <a:pt x="0" y="5436"/>
                      <a:pt x="1732" y="8301"/>
                      <a:pt x="3876" y="9373"/>
                    </a:cubicBezTo>
                    <a:cubicBezTo>
                      <a:pt x="4419" y="9639"/>
                      <a:pt x="4935" y="9765"/>
                      <a:pt x="5403" y="9765"/>
                    </a:cubicBezTo>
                    <a:cubicBezTo>
                      <a:pt x="6786" y="9765"/>
                      <a:pt x="7752" y="8664"/>
                      <a:pt x="7752" y="6816"/>
                    </a:cubicBezTo>
                    <a:cubicBezTo>
                      <a:pt x="7752" y="4342"/>
                      <a:pt x="6020" y="1456"/>
                      <a:pt x="3876" y="405"/>
                    </a:cubicBezTo>
                    <a:cubicBezTo>
                      <a:pt x="3328" y="131"/>
                      <a:pt x="2806" y="1"/>
                      <a:pt x="233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22" name="Google Shape;1222;p56"/>
          <p:cNvGrpSpPr/>
          <p:nvPr/>
        </p:nvGrpSpPr>
        <p:grpSpPr>
          <a:xfrm>
            <a:off x="3251036" y="4024172"/>
            <a:ext cx="416579" cy="533562"/>
            <a:chOff x="1844762" y="3026137"/>
            <a:chExt cx="202636" cy="259540"/>
          </a:xfrm>
        </p:grpSpPr>
        <p:sp>
          <p:nvSpPr>
            <p:cNvPr id="1223" name="Google Shape;1223;p56"/>
            <p:cNvSpPr/>
            <p:nvPr/>
          </p:nvSpPr>
          <p:spPr>
            <a:xfrm>
              <a:off x="1874463" y="3180403"/>
              <a:ext cx="119915" cy="105274"/>
            </a:xfrm>
            <a:custGeom>
              <a:rect b="b" l="l" r="r" t="t"/>
              <a:pathLst>
                <a:path extrusionOk="0" h="5774" w="6577">
                  <a:moveTo>
                    <a:pt x="1" y="1"/>
                  </a:moveTo>
                  <a:lnTo>
                    <a:pt x="598" y="1444"/>
                  </a:lnTo>
                  <a:lnTo>
                    <a:pt x="2392" y="5774"/>
                  </a:lnTo>
                  <a:lnTo>
                    <a:pt x="2392" y="5754"/>
                  </a:lnTo>
                  <a:lnTo>
                    <a:pt x="2453" y="5754"/>
                  </a:lnTo>
                  <a:lnTo>
                    <a:pt x="2475" y="5732"/>
                  </a:lnTo>
                  <a:lnTo>
                    <a:pt x="2475" y="5754"/>
                  </a:lnTo>
                  <a:lnTo>
                    <a:pt x="2495" y="5732"/>
                  </a:lnTo>
                  <a:lnTo>
                    <a:pt x="2495" y="5754"/>
                  </a:lnTo>
                  <a:lnTo>
                    <a:pt x="2516" y="5732"/>
                  </a:lnTo>
                  <a:lnTo>
                    <a:pt x="2536" y="5754"/>
                  </a:lnTo>
                  <a:lnTo>
                    <a:pt x="2536" y="5732"/>
                  </a:lnTo>
                  <a:lnTo>
                    <a:pt x="2599" y="5732"/>
                  </a:lnTo>
                  <a:lnTo>
                    <a:pt x="2618" y="5713"/>
                  </a:lnTo>
                  <a:lnTo>
                    <a:pt x="2618" y="5732"/>
                  </a:lnTo>
                  <a:lnTo>
                    <a:pt x="2640" y="5713"/>
                  </a:lnTo>
                  <a:lnTo>
                    <a:pt x="2660" y="5732"/>
                  </a:lnTo>
                  <a:lnTo>
                    <a:pt x="2660" y="5713"/>
                  </a:lnTo>
                  <a:lnTo>
                    <a:pt x="2681" y="5732"/>
                  </a:lnTo>
                  <a:lnTo>
                    <a:pt x="2681" y="5713"/>
                  </a:lnTo>
                  <a:lnTo>
                    <a:pt x="2742" y="5713"/>
                  </a:lnTo>
                  <a:lnTo>
                    <a:pt x="2764" y="5691"/>
                  </a:lnTo>
                  <a:lnTo>
                    <a:pt x="2783" y="5713"/>
                  </a:lnTo>
                  <a:lnTo>
                    <a:pt x="2783" y="5691"/>
                  </a:lnTo>
                  <a:lnTo>
                    <a:pt x="2805" y="5713"/>
                  </a:lnTo>
                  <a:lnTo>
                    <a:pt x="2825" y="5691"/>
                  </a:lnTo>
                  <a:lnTo>
                    <a:pt x="2887" y="5691"/>
                  </a:lnTo>
                  <a:lnTo>
                    <a:pt x="2887" y="5671"/>
                  </a:lnTo>
                  <a:lnTo>
                    <a:pt x="2907" y="5691"/>
                  </a:lnTo>
                  <a:lnTo>
                    <a:pt x="2907" y="5671"/>
                  </a:lnTo>
                  <a:lnTo>
                    <a:pt x="2928" y="5691"/>
                  </a:lnTo>
                  <a:lnTo>
                    <a:pt x="2948" y="5671"/>
                  </a:lnTo>
                  <a:lnTo>
                    <a:pt x="2948" y="5691"/>
                  </a:lnTo>
                  <a:lnTo>
                    <a:pt x="2970" y="5671"/>
                  </a:lnTo>
                  <a:lnTo>
                    <a:pt x="3031" y="5671"/>
                  </a:lnTo>
                  <a:lnTo>
                    <a:pt x="3031" y="5650"/>
                  </a:lnTo>
                  <a:lnTo>
                    <a:pt x="3052" y="5671"/>
                  </a:lnTo>
                  <a:lnTo>
                    <a:pt x="3072" y="5650"/>
                  </a:lnTo>
                  <a:lnTo>
                    <a:pt x="3072" y="5671"/>
                  </a:lnTo>
                  <a:lnTo>
                    <a:pt x="3093" y="5650"/>
                  </a:lnTo>
                  <a:lnTo>
                    <a:pt x="3176" y="5650"/>
                  </a:lnTo>
                  <a:lnTo>
                    <a:pt x="3196" y="5630"/>
                  </a:lnTo>
                  <a:lnTo>
                    <a:pt x="3196" y="5650"/>
                  </a:lnTo>
                  <a:lnTo>
                    <a:pt x="3217" y="5630"/>
                  </a:lnTo>
                  <a:lnTo>
                    <a:pt x="3217" y="5650"/>
                  </a:lnTo>
                  <a:lnTo>
                    <a:pt x="3237" y="5630"/>
                  </a:lnTo>
                  <a:lnTo>
                    <a:pt x="3319" y="5630"/>
                  </a:lnTo>
                  <a:lnTo>
                    <a:pt x="3341" y="5609"/>
                  </a:lnTo>
                  <a:lnTo>
                    <a:pt x="3341" y="5630"/>
                  </a:lnTo>
                  <a:lnTo>
                    <a:pt x="3361" y="5609"/>
                  </a:lnTo>
                  <a:lnTo>
                    <a:pt x="3361" y="5630"/>
                  </a:lnTo>
                  <a:lnTo>
                    <a:pt x="3382" y="5609"/>
                  </a:lnTo>
                  <a:lnTo>
                    <a:pt x="3443" y="5609"/>
                  </a:lnTo>
                  <a:lnTo>
                    <a:pt x="3465" y="5589"/>
                  </a:lnTo>
                  <a:lnTo>
                    <a:pt x="3465" y="5609"/>
                  </a:lnTo>
                  <a:lnTo>
                    <a:pt x="3484" y="5589"/>
                  </a:lnTo>
                  <a:lnTo>
                    <a:pt x="3484" y="5609"/>
                  </a:lnTo>
                  <a:lnTo>
                    <a:pt x="3506" y="5589"/>
                  </a:lnTo>
                  <a:lnTo>
                    <a:pt x="3506" y="5609"/>
                  </a:lnTo>
                  <a:lnTo>
                    <a:pt x="3526" y="5589"/>
                  </a:lnTo>
                  <a:lnTo>
                    <a:pt x="3588" y="5589"/>
                  </a:lnTo>
                  <a:lnTo>
                    <a:pt x="3608" y="5567"/>
                  </a:lnTo>
                  <a:lnTo>
                    <a:pt x="3608" y="5589"/>
                  </a:lnTo>
                  <a:lnTo>
                    <a:pt x="3629" y="5567"/>
                  </a:lnTo>
                  <a:lnTo>
                    <a:pt x="3629" y="5589"/>
                  </a:lnTo>
                  <a:lnTo>
                    <a:pt x="3649" y="5567"/>
                  </a:lnTo>
                  <a:lnTo>
                    <a:pt x="3649" y="5589"/>
                  </a:lnTo>
                  <a:lnTo>
                    <a:pt x="3671" y="5567"/>
                  </a:lnTo>
                  <a:lnTo>
                    <a:pt x="3732" y="5567"/>
                  </a:lnTo>
                  <a:lnTo>
                    <a:pt x="3753" y="5548"/>
                  </a:lnTo>
                  <a:lnTo>
                    <a:pt x="3753" y="5567"/>
                  </a:lnTo>
                  <a:lnTo>
                    <a:pt x="3773" y="5548"/>
                  </a:lnTo>
                  <a:lnTo>
                    <a:pt x="3773" y="5567"/>
                  </a:lnTo>
                  <a:lnTo>
                    <a:pt x="3794" y="5548"/>
                  </a:lnTo>
                  <a:lnTo>
                    <a:pt x="3794" y="5567"/>
                  </a:lnTo>
                  <a:lnTo>
                    <a:pt x="3814" y="5548"/>
                  </a:lnTo>
                  <a:lnTo>
                    <a:pt x="3855" y="5548"/>
                  </a:lnTo>
                  <a:lnTo>
                    <a:pt x="3877" y="5526"/>
                  </a:lnTo>
                  <a:lnTo>
                    <a:pt x="3877" y="5548"/>
                  </a:lnTo>
                  <a:lnTo>
                    <a:pt x="3897" y="5526"/>
                  </a:lnTo>
                  <a:lnTo>
                    <a:pt x="3897" y="5548"/>
                  </a:lnTo>
                  <a:lnTo>
                    <a:pt x="3918" y="5526"/>
                  </a:lnTo>
                  <a:lnTo>
                    <a:pt x="3918" y="5548"/>
                  </a:lnTo>
                  <a:lnTo>
                    <a:pt x="3938" y="5526"/>
                  </a:lnTo>
                  <a:lnTo>
                    <a:pt x="4001" y="5526"/>
                  </a:lnTo>
                  <a:lnTo>
                    <a:pt x="4020" y="5506"/>
                  </a:lnTo>
                  <a:lnTo>
                    <a:pt x="4020" y="5526"/>
                  </a:lnTo>
                  <a:lnTo>
                    <a:pt x="4042" y="5506"/>
                  </a:lnTo>
                  <a:lnTo>
                    <a:pt x="4042" y="5526"/>
                  </a:lnTo>
                  <a:lnTo>
                    <a:pt x="4062" y="5506"/>
                  </a:lnTo>
                  <a:lnTo>
                    <a:pt x="4062" y="5526"/>
                  </a:lnTo>
                  <a:lnTo>
                    <a:pt x="4083" y="5506"/>
                  </a:lnTo>
                  <a:lnTo>
                    <a:pt x="4144" y="5506"/>
                  </a:lnTo>
                  <a:lnTo>
                    <a:pt x="4166" y="5485"/>
                  </a:lnTo>
                  <a:lnTo>
                    <a:pt x="4166" y="5506"/>
                  </a:lnTo>
                  <a:lnTo>
                    <a:pt x="4185" y="5485"/>
                  </a:lnTo>
                  <a:lnTo>
                    <a:pt x="4185" y="5506"/>
                  </a:lnTo>
                  <a:lnTo>
                    <a:pt x="4207" y="5485"/>
                  </a:lnTo>
                  <a:lnTo>
                    <a:pt x="4207" y="5506"/>
                  </a:lnTo>
                  <a:lnTo>
                    <a:pt x="4227" y="5485"/>
                  </a:lnTo>
                  <a:lnTo>
                    <a:pt x="4289" y="5485"/>
                  </a:lnTo>
                  <a:lnTo>
                    <a:pt x="4289" y="5465"/>
                  </a:lnTo>
                  <a:lnTo>
                    <a:pt x="4309" y="5485"/>
                  </a:lnTo>
                  <a:lnTo>
                    <a:pt x="6577" y="16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4" name="Google Shape;1224;p56"/>
            <p:cNvGrpSpPr/>
            <p:nvPr/>
          </p:nvGrpSpPr>
          <p:grpSpPr>
            <a:xfrm>
              <a:off x="1844762" y="3026137"/>
              <a:ext cx="202636" cy="259540"/>
              <a:chOff x="1844762" y="3026137"/>
              <a:chExt cx="202636" cy="259540"/>
            </a:xfrm>
          </p:grpSpPr>
          <p:sp>
            <p:nvSpPr>
              <p:cNvPr id="1225" name="Google Shape;1225;p56"/>
              <p:cNvSpPr/>
              <p:nvPr/>
            </p:nvSpPr>
            <p:spPr>
              <a:xfrm>
                <a:off x="1846658" y="3026137"/>
                <a:ext cx="200740" cy="196783"/>
              </a:xfrm>
              <a:custGeom>
                <a:rect b="b" l="l" r="r" t="t"/>
                <a:pathLst>
                  <a:path extrusionOk="0" h="10793" w="11010">
                    <a:moveTo>
                      <a:pt x="4870" y="3401"/>
                    </a:moveTo>
                    <a:cubicBezTo>
                      <a:pt x="5036" y="3401"/>
                      <a:pt x="5215" y="3437"/>
                      <a:pt x="5402" y="3514"/>
                    </a:cubicBezTo>
                    <a:cubicBezTo>
                      <a:pt x="6329" y="3906"/>
                      <a:pt x="7071" y="5081"/>
                      <a:pt x="7071" y="6174"/>
                    </a:cubicBezTo>
                    <a:cubicBezTo>
                      <a:pt x="7071" y="7029"/>
                      <a:pt x="6616" y="7556"/>
                      <a:pt x="5973" y="7556"/>
                    </a:cubicBezTo>
                    <a:cubicBezTo>
                      <a:pt x="5795" y="7556"/>
                      <a:pt x="5603" y="7516"/>
                      <a:pt x="5402" y="7431"/>
                    </a:cubicBezTo>
                    <a:cubicBezTo>
                      <a:pt x="4495" y="7040"/>
                      <a:pt x="3772" y="5864"/>
                      <a:pt x="3772" y="4792"/>
                    </a:cubicBezTo>
                    <a:cubicBezTo>
                      <a:pt x="3772" y="3940"/>
                      <a:pt x="4228" y="3401"/>
                      <a:pt x="4870" y="3401"/>
                    </a:cubicBezTo>
                    <a:close/>
                    <a:moveTo>
                      <a:pt x="6317" y="1"/>
                    </a:moveTo>
                    <a:cubicBezTo>
                      <a:pt x="5879" y="1"/>
                      <a:pt x="5462" y="108"/>
                      <a:pt x="5092" y="215"/>
                    </a:cubicBezTo>
                    <a:cubicBezTo>
                      <a:pt x="5072" y="215"/>
                      <a:pt x="5072" y="215"/>
                      <a:pt x="5072" y="236"/>
                    </a:cubicBezTo>
                    <a:lnTo>
                      <a:pt x="4990" y="236"/>
                    </a:lnTo>
                    <a:lnTo>
                      <a:pt x="4990" y="256"/>
                    </a:lnTo>
                    <a:lnTo>
                      <a:pt x="4927" y="256"/>
                    </a:lnTo>
                    <a:cubicBezTo>
                      <a:pt x="4927" y="256"/>
                      <a:pt x="4907" y="256"/>
                      <a:pt x="4907" y="278"/>
                    </a:cubicBezTo>
                    <a:lnTo>
                      <a:pt x="4844" y="278"/>
                    </a:lnTo>
                    <a:lnTo>
                      <a:pt x="4825" y="297"/>
                    </a:lnTo>
                    <a:lnTo>
                      <a:pt x="4762" y="297"/>
                    </a:lnTo>
                    <a:lnTo>
                      <a:pt x="4762" y="319"/>
                    </a:lnTo>
                    <a:lnTo>
                      <a:pt x="4679" y="319"/>
                    </a:lnTo>
                    <a:lnTo>
                      <a:pt x="4679" y="339"/>
                    </a:lnTo>
                    <a:lnTo>
                      <a:pt x="4597" y="339"/>
                    </a:lnTo>
                    <a:cubicBezTo>
                      <a:pt x="4597" y="339"/>
                      <a:pt x="4597" y="360"/>
                      <a:pt x="4577" y="360"/>
                    </a:cubicBezTo>
                    <a:lnTo>
                      <a:pt x="4515" y="360"/>
                    </a:lnTo>
                    <a:lnTo>
                      <a:pt x="4495" y="380"/>
                    </a:lnTo>
                    <a:lnTo>
                      <a:pt x="4453" y="380"/>
                    </a:lnTo>
                    <a:cubicBezTo>
                      <a:pt x="4432" y="380"/>
                      <a:pt x="4432" y="380"/>
                      <a:pt x="4432" y="401"/>
                    </a:cubicBezTo>
                    <a:lnTo>
                      <a:pt x="4371" y="401"/>
                    </a:lnTo>
                    <a:cubicBezTo>
                      <a:pt x="4350" y="401"/>
                      <a:pt x="4350" y="421"/>
                      <a:pt x="4350" y="421"/>
                    </a:cubicBezTo>
                    <a:lnTo>
                      <a:pt x="4267" y="421"/>
                    </a:lnTo>
                    <a:cubicBezTo>
                      <a:pt x="4267" y="421"/>
                      <a:pt x="4267" y="443"/>
                      <a:pt x="4247" y="443"/>
                    </a:cubicBezTo>
                    <a:lnTo>
                      <a:pt x="4206" y="443"/>
                    </a:lnTo>
                    <a:cubicBezTo>
                      <a:pt x="4206" y="443"/>
                      <a:pt x="4185" y="443"/>
                      <a:pt x="4185" y="462"/>
                    </a:cubicBezTo>
                    <a:lnTo>
                      <a:pt x="4124" y="462"/>
                    </a:lnTo>
                    <a:cubicBezTo>
                      <a:pt x="4124" y="462"/>
                      <a:pt x="4102" y="462"/>
                      <a:pt x="4102" y="484"/>
                    </a:cubicBezTo>
                    <a:lnTo>
                      <a:pt x="4041" y="484"/>
                    </a:lnTo>
                    <a:cubicBezTo>
                      <a:pt x="4020" y="484"/>
                      <a:pt x="4020" y="504"/>
                      <a:pt x="4020" y="504"/>
                    </a:cubicBezTo>
                    <a:lnTo>
                      <a:pt x="3937" y="504"/>
                    </a:lnTo>
                    <a:lnTo>
                      <a:pt x="3937" y="525"/>
                    </a:lnTo>
                    <a:lnTo>
                      <a:pt x="3876" y="525"/>
                    </a:lnTo>
                    <a:lnTo>
                      <a:pt x="3855" y="545"/>
                    </a:lnTo>
                    <a:lnTo>
                      <a:pt x="3794" y="545"/>
                    </a:lnTo>
                    <a:lnTo>
                      <a:pt x="3772" y="566"/>
                    </a:lnTo>
                    <a:lnTo>
                      <a:pt x="3711" y="566"/>
                    </a:lnTo>
                    <a:lnTo>
                      <a:pt x="3690" y="586"/>
                    </a:lnTo>
                    <a:lnTo>
                      <a:pt x="3629" y="586"/>
                    </a:lnTo>
                    <a:lnTo>
                      <a:pt x="3607" y="607"/>
                    </a:lnTo>
                    <a:lnTo>
                      <a:pt x="3546" y="607"/>
                    </a:lnTo>
                    <a:lnTo>
                      <a:pt x="3525" y="627"/>
                    </a:lnTo>
                    <a:lnTo>
                      <a:pt x="3464" y="627"/>
                    </a:lnTo>
                    <a:cubicBezTo>
                      <a:pt x="3464" y="627"/>
                      <a:pt x="3464" y="649"/>
                      <a:pt x="3442" y="649"/>
                    </a:cubicBezTo>
                    <a:lnTo>
                      <a:pt x="3381" y="649"/>
                    </a:lnTo>
                    <a:lnTo>
                      <a:pt x="3360" y="668"/>
                    </a:lnTo>
                    <a:lnTo>
                      <a:pt x="3299" y="668"/>
                    </a:lnTo>
                    <a:cubicBezTo>
                      <a:pt x="3299" y="690"/>
                      <a:pt x="3277" y="690"/>
                      <a:pt x="3277" y="690"/>
                    </a:cubicBezTo>
                    <a:lnTo>
                      <a:pt x="3236" y="690"/>
                    </a:lnTo>
                    <a:cubicBezTo>
                      <a:pt x="3216" y="690"/>
                      <a:pt x="3216" y="690"/>
                      <a:pt x="3216" y="710"/>
                    </a:cubicBezTo>
                    <a:lnTo>
                      <a:pt x="3134" y="710"/>
                    </a:lnTo>
                    <a:lnTo>
                      <a:pt x="3134" y="731"/>
                    </a:lnTo>
                    <a:lnTo>
                      <a:pt x="3052" y="731"/>
                    </a:lnTo>
                    <a:cubicBezTo>
                      <a:pt x="3052" y="731"/>
                      <a:pt x="3052" y="751"/>
                      <a:pt x="3030" y="751"/>
                    </a:cubicBezTo>
                    <a:lnTo>
                      <a:pt x="2969" y="751"/>
                    </a:lnTo>
                    <a:cubicBezTo>
                      <a:pt x="2969" y="772"/>
                      <a:pt x="2969" y="772"/>
                      <a:pt x="2948" y="772"/>
                    </a:cubicBezTo>
                    <a:lnTo>
                      <a:pt x="2887" y="772"/>
                    </a:lnTo>
                    <a:lnTo>
                      <a:pt x="2887" y="792"/>
                    </a:lnTo>
                    <a:lnTo>
                      <a:pt x="2804" y="792"/>
                    </a:lnTo>
                    <a:cubicBezTo>
                      <a:pt x="2804" y="792"/>
                      <a:pt x="2804" y="814"/>
                      <a:pt x="2783" y="814"/>
                    </a:cubicBezTo>
                    <a:lnTo>
                      <a:pt x="2722" y="814"/>
                    </a:lnTo>
                    <a:cubicBezTo>
                      <a:pt x="2722" y="833"/>
                      <a:pt x="2722" y="833"/>
                      <a:pt x="2700" y="833"/>
                    </a:cubicBezTo>
                    <a:lnTo>
                      <a:pt x="2639" y="833"/>
                    </a:lnTo>
                    <a:cubicBezTo>
                      <a:pt x="2639" y="855"/>
                      <a:pt x="2618" y="855"/>
                      <a:pt x="2618" y="855"/>
                    </a:cubicBezTo>
                    <a:lnTo>
                      <a:pt x="2576" y="855"/>
                    </a:lnTo>
                    <a:cubicBezTo>
                      <a:pt x="2557" y="855"/>
                      <a:pt x="2557" y="855"/>
                      <a:pt x="2557" y="875"/>
                    </a:cubicBezTo>
                    <a:lnTo>
                      <a:pt x="2494" y="875"/>
                    </a:lnTo>
                    <a:cubicBezTo>
                      <a:pt x="2474" y="875"/>
                      <a:pt x="2474" y="875"/>
                      <a:pt x="2474" y="896"/>
                    </a:cubicBezTo>
                    <a:lnTo>
                      <a:pt x="2412" y="896"/>
                    </a:lnTo>
                    <a:cubicBezTo>
                      <a:pt x="2392" y="896"/>
                      <a:pt x="2392" y="896"/>
                      <a:pt x="2392" y="916"/>
                    </a:cubicBezTo>
                    <a:lnTo>
                      <a:pt x="2309" y="916"/>
                    </a:lnTo>
                    <a:lnTo>
                      <a:pt x="2309" y="937"/>
                    </a:lnTo>
                    <a:lnTo>
                      <a:pt x="2227" y="937"/>
                    </a:lnTo>
                    <a:lnTo>
                      <a:pt x="2227" y="957"/>
                    </a:lnTo>
                    <a:lnTo>
                      <a:pt x="2144" y="957"/>
                    </a:lnTo>
                    <a:cubicBezTo>
                      <a:pt x="2144" y="957"/>
                      <a:pt x="2144" y="979"/>
                      <a:pt x="2123" y="979"/>
                    </a:cubicBezTo>
                    <a:lnTo>
                      <a:pt x="2062" y="979"/>
                    </a:lnTo>
                    <a:cubicBezTo>
                      <a:pt x="2062" y="979"/>
                      <a:pt x="2062" y="998"/>
                      <a:pt x="2040" y="998"/>
                    </a:cubicBezTo>
                    <a:lnTo>
                      <a:pt x="1979" y="998"/>
                    </a:lnTo>
                    <a:cubicBezTo>
                      <a:pt x="1979" y="998"/>
                      <a:pt x="1979" y="1020"/>
                      <a:pt x="1958" y="1020"/>
                    </a:cubicBezTo>
                    <a:cubicBezTo>
                      <a:pt x="784" y="1308"/>
                      <a:pt x="0" y="2463"/>
                      <a:pt x="0" y="4173"/>
                    </a:cubicBezTo>
                    <a:cubicBezTo>
                      <a:pt x="0" y="5658"/>
                      <a:pt x="597" y="7225"/>
                      <a:pt x="1526" y="8462"/>
                    </a:cubicBezTo>
                    <a:lnTo>
                      <a:pt x="2123" y="9905"/>
                    </a:lnTo>
                    <a:lnTo>
                      <a:pt x="2268" y="10256"/>
                    </a:lnTo>
                    <a:lnTo>
                      <a:pt x="5752" y="10792"/>
                    </a:lnTo>
                    <a:lnTo>
                      <a:pt x="8102" y="10133"/>
                    </a:lnTo>
                    <a:cubicBezTo>
                      <a:pt x="9256" y="9844"/>
                      <a:pt x="11010" y="7823"/>
                      <a:pt x="10411" y="4690"/>
                    </a:cubicBezTo>
                    <a:cubicBezTo>
                      <a:pt x="9916" y="2009"/>
                      <a:pt x="8742" y="916"/>
                      <a:pt x="7299" y="215"/>
                    </a:cubicBezTo>
                    <a:cubicBezTo>
                      <a:pt x="6968" y="58"/>
                      <a:pt x="6637" y="1"/>
                      <a:pt x="63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56"/>
              <p:cNvSpPr/>
              <p:nvPr/>
            </p:nvSpPr>
            <p:spPr>
              <a:xfrm>
                <a:off x="1860934" y="3148478"/>
                <a:ext cx="100370" cy="137200"/>
              </a:xfrm>
              <a:custGeom>
                <a:rect b="b" l="l" r="r" t="t"/>
                <a:pathLst>
                  <a:path extrusionOk="0" h="7525" w="5505">
                    <a:moveTo>
                      <a:pt x="1" y="0"/>
                    </a:moveTo>
                    <a:lnTo>
                      <a:pt x="3134" y="7525"/>
                    </a:lnTo>
                    <a:lnTo>
                      <a:pt x="5505" y="305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56"/>
              <p:cNvSpPr/>
              <p:nvPr/>
            </p:nvSpPr>
            <p:spPr>
              <a:xfrm>
                <a:off x="1844762" y="3044862"/>
                <a:ext cx="141357" cy="178059"/>
              </a:xfrm>
              <a:custGeom>
                <a:rect b="b" l="l" r="r" t="t"/>
                <a:pathLst>
                  <a:path extrusionOk="0" h="9766" w="7753">
                    <a:moveTo>
                      <a:pt x="3220" y="2810"/>
                    </a:moveTo>
                    <a:cubicBezTo>
                      <a:pt x="3421" y="2810"/>
                      <a:pt x="3643" y="2865"/>
                      <a:pt x="3876" y="2981"/>
                    </a:cubicBezTo>
                    <a:cubicBezTo>
                      <a:pt x="4783" y="3435"/>
                      <a:pt x="5526" y="4652"/>
                      <a:pt x="5526" y="5703"/>
                    </a:cubicBezTo>
                    <a:cubicBezTo>
                      <a:pt x="5526" y="6490"/>
                      <a:pt x="5111" y="6965"/>
                      <a:pt x="4522" y="6965"/>
                    </a:cubicBezTo>
                    <a:cubicBezTo>
                      <a:pt x="4323" y="6965"/>
                      <a:pt x="4105" y="6911"/>
                      <a:pt x="3876" y="6796"/>
                    </a:cubicBezTo>
                    <a:cubicBezTo>
                      <a:pt x="2969" y="6343"/>
                      <a:pt x="2227" y="5106"/>
                      <a:pt x="2227" y="4054"/>
                    </a:cubicBezTo>
                    <a:cubicBezTo>
                      <a:pt x="2227" y="3273"/>
                      <a:pt x="2637" y="2810"/>
                      <a:pt x="3220" y="2810"/>
                    </a:cubicBezTo>
                    <a:close/>
                    <a:moveTo>
                      <a:pt x="2333" y="1"/>
                    </a:moveTo>
                    <a:cubicBezTo>
                      <a:pt x="959" y="1"/>
                      <a:pt x="0" y="1099"/>
                      <a:pt x="0" y="2940"/>
                    </a:cubicBezTo>
                    <a:cubicBezTo>
                      <a:pt x="0" y="5436"/>
                      <a:pt x="1732" y="8301"/>
                      <a:pt x="3876" y="9373"/>
                    </a:cubicBezTo>
                    <a:cubicBezTo>
                      <a:pt x="4419" y="9639"/>
                      <a:pt x="4935" y="9765"/>
                      <a:pt x="5403" y="9765"/>
                    </a:cubicBezTo>
                    <a:cubicBezTo>
                      <a:pt x="6786" y="9765"/>
                      <a:pt x="7752" y="8664"/>
                      <a:pt x="7752" y="6816"/>
                    </a:cubicBezTo>
                    <a:cubicBezTo>
                      <a:pt x="7752" y="4342"/>
                      <a:pt x="6020" y="1456"/>
                      <a:pt x="3876" y="405"/>
                    </a:cubicBezTo>
                    <a:cubicBezTo>
                      <a:pt x="3328" y="131"/>
                      <a:pt x="2806" y="1"/>
                      <a:pt x="23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28" name="Google Shape;1228;p56"/>
          <p:cNvSpPr txBox="1"/>
          <p:nvPr>
            <p:ph idx="4294967295" type="subTitle"/>
          </p:nvPr>
        </p:nvSpPr>
        <p:spPr>
          <a:xfrm>
            <a:off x="694425" y="1408250"/>
            <a:ext cx="24045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674EA7"/>
                </a:highlight>
                <a:latin typeface="Roboto"/>
                <a:ea typeface="Roboto"/>
                <a:cs typeface="Roboto"/>
                <a:sym typeface="Roboto"/>
              </a:rPr>
              <a:t>Education from parents can be helpful, but we can't count it as the most important</a:t>
            </a:r>
            <a:endParaRPr sz="1400">
              <a:highlight>
                <a:srgbClr val="674EA7"/>
              </a:highlight>
            </a:endParaRPr>
          </a:p>
        </p:txBody>
      </p:sp>
      <p:sp>
        <p:nvSpPr>
          <p:cNvPr id="1229" name="Google Shape;1229;p56"/>
          <p:cNvSpPr txBox="1"/>
          <p:nvPr>
            <p:ph idx="4294967295" type="subTitle"/>
          </p:nvPr>
        </p:nvSpPr>
        <p:spPr>
          <a:xfrm>
            <a:off x="778275" y="2085789"/>
            <a:ext cx="2404500" cy="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674EA7"/>
                </a:highlight>
                <a:latin typeface="Roboto"/>
                <a:ea typeface="Roboto"/>
                <a:cs typeface="Roboto"/>
                <a:sym typeface="Roboto"/>
              </a:rPr>
              <a:t>Сompleting the entire course is very important</a:t>
            </a:r>
            <a:endParaRPr sz="900">
              <a:solidFill>
                <a:srgbClr val="FFFFFF"/>
              </a:solidFill>
              <a:highlight>
                <a:srgbClr val="674EA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56"/>
          <p:cNvSpPr txBox="1"/>
          <p:nvPr>
            <p:ph idx="4294967295" type="subTitle"/>
          </p:nvPr>
        </p:nvSpPr>
        <p:spPr>
          <a:xfrm>
            <a:off x="694425" y="2619200"/>
            <a:ext cx="24045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674EA7"/>
                </a:highlight>
                <a:latin typeface="Roboto"/>
                <a:ea typeface="Roboto"/>
                <a:cs typeface="Roboto"/>
                <a:sym typeface="Roboto"/>
              </a:rPr>
              <a:t>One of the most significant things to the students is the lunch</a:t>
            </a:r>
            <a:endParaRPr sz="1400">
              <a:highlight>
                <a:srgbClr val="674EA7"/>
              </a:highlight>
            </a:endParaRPr>
          </a:p>
        </p:txBody>
      </p:sp>
      <p:sp>
        <p:nvSpPr>
          <p:cNvPr id="1231" name="Google Shape;1231;p56"/>
          <p:cNvSpPr txBox="1"/>
          <p:nvPr>
            <p:ph idx="4294967295" type="subTitle"/>
          </p:nvPr>
        </p:nvSpPr>
        <p:spPr>
          <a:xfrm>
            <a:off x="862125" y="3225775"/>
            <a:ext cx="22368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674EA7"/>
                </a:highlight>
                <a:latin typeface="Roboto"/>
                <a:ea typeface="Roboto"/>
                <a:cs typeface="Roboto"/>
                <a:sym typeface="Roboto"/>
              </a:rPr>
              <a:t>it doesn't matter who you are, a girl or a boy. the effect on correlation is zero</a:t>
            </a:r>
            <a:endParaRPr sz="2000">
              <a:solidFill>
                <a:schemeClr val="dk2"/>
              </a:solidFill>
              <a:highlight>
                <a:srgbClr val="674EA7"/>
              </a:highlight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232" name="Google Shape;1232;p56"/>
          <p:cNvSpPr txBox="1"/>
          <p:nvPr>
            <p:ph idx="4294967295" type="subTitle"/>
          </p:nvPr>
        </p:nvSpPr>
        <p:spPr>
          <a:xfrm>
            <a:off x="778275" y="3830150"/>
            <a:ext cx="2404500" cy="9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674EA7"/>
                </a:highlight>
                <a:latin typeface="Roboto"/>
                <a:ea typeface="Roboto"/>
                <a:cs typeface="Roboto"/>
                <a:sym typeface="Roboto"/>
              </a:rPr>
              <a:t>in the end, we want to note that in order to get a good grade for a student, it is important to eat well and study carefully</a:t>
            </a:r>
            <a:endParaRPr sz="2000">
              <a:solidFill>
                <a:schemeClr val="accent5"/>
              </a:solidFill>
              <a:highlight>
                <a:srgbClr val="674EA7"/>
              </a:highlight>
              <a:latin typeface="Patua One"/>
              <a:ea typeface="Patua One"/>
              <a:cs typeface="Patua One"/>
              <a:sym typeface="Patua On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57"/>
          <p:cNvSpPr txBox="1"/>
          <p:nvPr>
            <p:ph type="title"/>
          </p:nvPr>
        </p:nvSpPr>
        <p:spPr>
          <a:xfrm>
            <a:off x="998550" y="1299313"/>
            <a:ext cx="7146900" cy="21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800"/>
              <a:t>Questions</a:t>
            </a:r>
            <a:endParaRPr sz="1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58"/>
          <p:cNvSpPr txBox="1"/>
          <p:nvPr>
            <p:ph idx="2" type="body"/>
          </p:nvPr>
        </p:nvSpPr>
        <p:spPr>
          <a:xfrm>
            <a:off x="862008" y="1440300"/>
            <a:ext cx="7557600" cy="33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508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ua One"/>
              <a:buChar char="■"/>
            </a:pPr>
            <a:r>
              <a:rPr lang="en" sz="18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rPr>
              <a:t>Dataset: </a:t>
            </a:r>
            <a:r>
              <a:rPr lang="en" sz="1800" u="sng">
                <a:latin typeface="Patua One"/>
                <a:ea typeface="Patua One"/>
                <a:cs typeface="Patua One"/>
                <a:sym typeface="Patua One"/>
                <a:hlinkClick r:id="rId3"/>
              </a:rPr>
              <a:t>http://roycekimmons.com/tools/generated_data/exams/</a:t>
            </a:r>
            <a:endParaRPr sz="1800">
              <a:solidFill>
                <a:schemeClr val="lt2"/>
              </a:solidFill>
              <a:latin typeface="Patua One"/>
              <a:ea typeface="Patua One"/>
              <a:cs typeface="Patua One"/>
              <a:sym typeface="Patua One"/>
            </a:endParaRPr>
          </a:p>
          <a:p>
            <a:pPr indent="-342900" lvl="0" marL="457200" marR="508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ua One"/>
              <a:buChar char="■"/>
            </a:pPr>
            <a:r>
              <a:rPr lang="en" sz="18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rPr>
              <a:t>Pandas: </a:t>
            </a:r>
            <a:r>
              <a:rPr lang="en" sz="1800" u="sng">
                <a:latin typeface="Patua One"/>
                <a:ea typeface="Patua One"/>
                <a:cs typeface="Patua One"/>
                <a:sym typeface="Patua One"/>
                <a:hlinkClick r:id="rId4"/>
              </a:rPr>
              <a:t>https://pandas.pydata.org/</a:t>
            </a:r>
            <a:endParaRPr sz="1800">
              <a:solidFill>
                <a:schemeClr val="lt2"/>
              </a:solidFill>
              <a:latin typeface="Patua One"/>
              <a:ea typeface="Patua One"/>
              <a:cs typeface="Patua One"/>
              <a:sym typeface="Patua One"/>
            </a:endParaRPr>
          </a:p>
          <a:p>
            <a:pPr indent="-342900" lvl="0" marL="457200" marR="508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ua One"/>
              <a:buChar char="■"/>
            </a:pPr>
            <a:r>
              <a:rPr lang="en" sz="18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rPr>
              <a:t>Numpy: </a:t>
            </a:r>
            <a:r>
              <a:rPr lang="en" sz="1800" u="sng">
                <a:solidFill>
                  <a:schemeClr val="hlink"/>
                </a:solidFill>
                <a:latin typeface="Patua One"/>
                <a:ea typeface="Patua One"/>
                <a:cs typeface="Patua One"/>
                <a:sym typeface="Patua One"/>
                <a:hlinkClick r:id="rId5"/>
              </a:rPr>
              <a:t>https://numpy.org/</a:t>
            </a:r>
            <a:endParaRPr sz="1800">
              <a:solidFill>
                <a:schemeClr val="lt2"/>
              </a:solidFill>
              <a:latin typeface="Patua One"/>
              <a:ea typeface="Patua One"/>
              <a:cs typeface="Patua One"/>
              <a:sym typeface="Patua One"/>
            </a:endParaRPr>
          </a:p>
          <a:p>
            <a:pPr indent="-342900" lvl="0" marL="457200" marR="508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ua One"/>
              <a:buChar char="■"/>
            </a:pPr>
            <a:r>
              <a:rPr lang="en" sz="18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rPr>
              <a:t>Sklearn: </a:t>
            </a:r>
            <a:r>
              <a:rPr lang="en" sz="1800" u="sng">
                <a:solidFill>
                  <a:schemeClr val="hlink"/>
                </a:solidFill>
                <a:latin typeface="Patua One"/>
                <a:ea typeface="Patua One"/>
                <a:cs typeface="Patua One"/>
                <a:sym typeface="Patua One"/>
                <a:hlinkClick r:id="rId6"/>
              </a:rPr>
              <a:t>https://scikit-learn.org/stable/</a:t>
            </a:r>
            <a:endParaRPr sz="1800">
              <a:solidFill>
                <a:schemeClr val="lt2"/>
              </a:solidFill>
              <a:latin typeface="Patua One"/>
              <a:ea typeface="Patua One"/>
              <a:cs typeface="Patua One"/>
              <a:sym typeface="Patua One"/>
            </a:endParaRPr>
          </a:p>
          <a:p>
            <a:pPr indent="-342900" lvl="0" marL="457200" marR="508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ua One"/>
              <a:buChar char="■"/>
            </a:pPr>
            <a:r>
              <a:rPr lang="en" sz="18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rPr>
              <a:t>Seaborn: </a:t>
            </a:r>
            <a:r>
              <a:rPr lang="en" sz="1800" u="sng">
                <a:solidFill>
                  <a:schemeClr val="hlink"/>
                </a:solidFill>
                <a:latin typeface="Patua One"/>
                <a:ea typeface="Patua One"/>
                <a:cs typeface="Patua One"/>
                <a:sym typeface="Patua One"/>
                <a:hlinkClick r:id="rId7"/>
              </a:rPr>
              <a:t>https://seaborn.pydata.org/</a:t>
            </a:r>
            <a:endParaRPr sz="1800">
              <a:solidFill>
                <a:schemeClr val="lt2"/>
              </a:solidFill>
              <a:latin typeface="Patua One"/>
              <a:ea typeface="Patua One"/>
              <a:cs typeface="Patua One"/>
              <a:sym typeface="Patua One"/>
            </a:endParaRPr>
          </a:p>
          <a:p>
            <a:pPr indent="-342900" lvl="0" marL="457200" marR="508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ua One"/>
              <a:buChar char="■"/>
            </a:pPr>
            <a:r>
              <a:rPr lang="en" sz="18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rPr>
              <a:t>Matplotlib: </a:t>
            </a:r>
            <a:r>
              <a:rPr lang="en" sz="1800" u="sng">
                <a:solidFill>
                  <a:schemeClr val="hlink"/>
                </a:solidFill>
                <a:latin typeface="Patua One"/>
                <a:ea typeface="Patua One"/>
                <a:cs typeface="Patua One"/>
                <a:sym typeface="Patua One"/>
                <a:hlinkClick r:id="rId8"/>
              </a:rPr>
              <a:t>https://matplotlib.org/</a:t>
            </a:r>
            <a:endParaRPr sz="1800">
              <a:solidFill>
                <a:schemeClr val="lt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243" name="Google Shape;1243;p5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grpSp>
        <p:nvGrpSpPr>
          <p:cNvPr id="1244" name="Google Shape;1244;p58"/>
          <p:cNvGrpSpPr/>
          <p:nvPr/>
        </p:nvGrpSpPr>
        <p:grpSpPr>
          <a:xfrm>
            <a:off x="1521982" y="3960152"/>
            <a:ext cx="1585212" cy="1776040"/>
            <a:chOff x="1547764" y="3317808"/>
            <a:chExt cx="1179561" cy="1321065"/>
          </a:xfrm>
        </p:grpSpPr>
        <p:sp>
          <p:nvSpPr>
            <p:cNvPr id="1245" name="Google Shape;1245;p58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8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8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59"/>
          <p:cNvSpPr txBox="1"/>
          <p:nvPr>
            <p:ph type="title"/>
          </p:nvPr>
        </p:nvSpPr>
        <p:spPr>
          <a:xfrm>
            <a:off x="2424600" y="1843171"/>
            <a:ext cx="4294800" cy="11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1253" name="Google Shape;1253;p59"/>
          <p:cNvGrpSpPr/>
          <p:nvPr/>
        </p:nvGrpSpPr>
        <p:grpSpPr>
          <a:xfrm>
            <a:off x="1079118" y="3380205"/>
            <a:ext cx="778392" cy="871771"/>
            <a:chOff x="1547764" y="3317808"/>
            <a:chExt cx="1179561" cy="1321065"/>
          </a:xfrm>
        </p:grpSpPr>
        <p:sp>
          <p:nvSpPr>
            <p:cNvPr id="1254" name="Google Shape;1254;p5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7" name="Google Shape;1257;p59"/>
          <p:cNvGrpSpPr/>
          <p:nvPr/>
        </p:nvGrpSpPr>
        <p:grpSpPr>
          <a:xfrm>
            <a:off x="7471428" y="1048964"/>
            <a:ext cx="778392" cy="872167"/>
            <a:chOff x="1547764" y="3317808"/>
            <a:chExt cx="1179561" cy="1321065"/>
          </a:xfrm>
        </p:grpSpPr>
        <p:sp>
          <p:nvSpPr>
            <p:cNvPr id="1258" name="Google Shape;1258;p5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37"/>
          <p:cNvSpPr txBox="1"/>
          <p:nvPr>
            <p:ph type="title"/>
          </p:nvPr>
        </p:nvSpPr>
        <p:spPr>
          <a:xfrm>
            <a:off x="713225" y="2055350"/>
            <a:ext cx="3239100" cy="12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statement</a:t>
            </a:r>
            <a:endParaRPr/>
          </a:p>
        </p:txBody>
      </p:sp>
      <p:grpSp>
        <p:nvGrpSpPr>
          <p:cNvPr id="810" name="Google Shape;810;p37"/>
          <p:cNvGrpSpPr/>
          <p:nvPr/>
        </p:nvGrpSpPr>
        <p:grpSpPr>
          <a:xfrm>
            <a:off x="3024631" y="969252"/>
            <a:ext cx="5406333" cy="3416593"/>
            <a:chOff x="238125" y="564650"/>
            <a:chExt cx="7254875" cy="4584800"/>
          </a:xfrm>
        </p:grpSpPr>
        <p:sp>
          <p:nvSpPr>
            <p:cNvPr id="811" name="Google Shape;811;p37"/>
            <p:cNvSpPr/>
            <p:nvPr/>
          </p:nvSpPr>
          <p:spPr>
            <a:xfrm>
              <a:off x="238125" y="1240925"/>
              <a:ext cx="2084275" cy="1202475"/>
            </a:xfrm>
            <a:custGeom>
              <a:rect b="b" l="l" r="r" t="t"/>
              <a:pathLst>
                <a:path extrusionOk="0" h="48099" w="83371">
                  <a:moveTo>
                    <a:pt x="62495" y="0"/>
                  </a:moveTo>
                  <a:lnTo>
                    <a:pt x="0" y="36068"/>
                  </a:lnTo>
                  <a:lnTo>
                    <a:pt x="20838" y="48098"/>
                  </a:lnTo>
                  <a:lnTo>
                    <a:pt x="82177" y="12692"/>
                  </a:lnTo>
                  <a:cubicBezTo>
                    <a:pt x="82575" y="12465"/>
                    <a:pt x="82972" y="12257"/>
                    <a:pt x="83371" y="12048"/>
                  </a:cubicBezTo>
                  <a:lnTo>
                    <a:pt x="62495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7"/>
            <p:cNvSpPr/>
            <p:nvPr/>
          </p:nvSpPr>
          <p:spPr>
            <a:xfrm>
              <a:off x="1800500" y="961750"/>
              <a:ext cx="2545525" cy="1784250"/>
            </a:xfrm>
            <a:custGeom>
              <a:rect b="b" l="l" r="r" t="t"/>
              <a:pathLst>
                <a:path extrusionOk="0" h="71370" w="101821">
                  <a:moveTo>
                    <a:pt x="41656" y="0"/>
                  </a:moveTo>
                  <a:cubicBezTo>
                    <a:pt x="27273" y="0"/>
                    <a:pt x="12891" y="3722"/>
                    <a:pt x="0" y="11167"/>
                  </a:cubicBezTo>
                  <a:lnTo>
                    <a:pt x="20876" y="23215"/>
                  </a:lnTo>
                  <a:cubicBezTo>
                    <a:pt x="27375" y="19727"/>
                    <a:pt x="34535" y="17978"/>
                    <a:pt x="41695" y="17978"/>
                  </a:cubicBezTo>
                  <a:cubicBezTo>
                    <a:pt x="49270" y="17978"/>
                    <a:pt x="56843" y="19935"/>
                    <a:pt x="63630" y="23859"/>
                  </a:cubicBezTo>
                  <a:cubicBezTo>
                    <a:pt x="72382" y="28898"/>
                    <a:pt x="72382" y="41534"/>
                    <a:pt x="63630" y="46591"/>
                  </a:cubicBezTo>
                  <a:lnTo>
                    <a:pt x="41656" y="59265"/>
                  </a:lnTo>
                  <a:lnTo>
                    <a:pt x="62589" y="71369"/>
                  </a:lnTo>
                  <a:cubicBezTo>
                    <a:pt x="63044" y="71028"/>
                    <a:pt x="63498" y="70707"/>
                    <a:pt x="63991" y="70422"/>
                  </a:cubicBezTo>
                  <a:lnTo>
                    <a:pt x="83313" y="59265"/>
                  </a:lnTo>
                  <a:cubicBezTo>
                    <a:pt x="101820" y="48581"/>
                    <a:pt x="101820" y="21851"/>
                    <a:pt x="83313" y="11167"/>
                  </a:cubicBezTo>
                  <a:cubicBezTo>
                    <a:pt x="70422" y="3722"/>
                    <a:pt x="56039" y="0"/>
                    <a:pt x="41656" y="0"/>
                  </a:cubicBezTo>
                  <a:close/>
                </a:path>
              </a:pathLst>
            </a:custGeom>
            <a:solidFill>
              <a:srgbClr val="E8C3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7"/>
            <p:cNvSpPr/>
            <p:nvPr/>
          </p:nvSpPr>
          <p:spPr>
            <a:xfrm>
              <a:off x="2378725" y="2443375"/>
              <a:ext cx="2546000" cy="1481675"/>
            </a:xfrm>
            <a:custGeom>
              <a:rect b="b" l="l" r="r" t="t"/>
              <a:pathLst>
                <a:path extrusionOk="0" h="59267" w="101840">
                  <a:moveTo>
                    <a:pt x="18527" y="0"/>
                  </a:moveTo>
                  <a:lnTo>
                    <a:pt x="18489" y="18"/>
                  </a:lnTo>
                  <a:cubicBezTo>
                    <a:pt x="0" y="10702"/>
                    <a:pt x="0" y="37413"/>
                    <a:pt x="18489" y="48097"/>
                  </a:cubicBezTo>
                  <a:cubicBezTo>
                    <a:pt x="31394" y="55544"/>
                    <a:pt x="45791" y="59266"/>
                    <a:pt x="60186" y="59266"/>
                  </a:cubicBezTo>
                  <a:cubicBezTo>
                    <a:pt x="74571" y="59266"/>
                    <a:pt x="88954" y="55549"/>
                    <a:pt x="101840" y="48116"/>
                  </a:cubicBezTo>
                  <a:lnTo>
                    <a:pt x="81022" y="36087"/>
                  </a:lnTo>
                  <a:lnTo>
                    <a:pt x="79506" y="36958"/>
                  </a:lnTo>
                  <a:cubicBezTo>
                    <a:pt x="73529" y="40406"/>
                    <a:pt x="66856" y="42129"/>
                    <a:pt x="60184" y="42129"/>
                  </a:cubicBezTo>
                  <a:cubicBezTo>
                    <a:pt x="53511" y="42129"/>
                    <a:pt x="46838" y="40406"/>
                    <a:pt x="40862" y="36958"/>
                  </a:cubicBezTo>
                  <a:cubicBezTo>
                    <a:pt x="31428" y="31502"/>
                    <a:pt x="30973" y="18318"/>
                    <a:pt x="39460" y="12104"/>
                  </a:cubicBezTo>
                  <a:lnTo>
                    <a:pt x="18527" y="0"/>
                  </a:lnTo>
                  <a:close/>
                </a:path>
              </a:pathLst>
            </a:custGeom>
            <a:solidFill>
              <a:srgbClr val="B84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7"/>
            <p:cNvSpPr/>
            <p:nvPr/>
          </p:nvSpPr>
          <p:spPr>
            <a:xfrm>
              <a:off x="3233550" y="2664500"/>
              <a:ext cx="131700" cy="91450"/>
            </a:xfrm>
            <a:custGeom>
              <a:rect b="b" l="l" r="r" t="t"/>
              <a:pathLst>
                <a:path extrusionOk="0" h="3658" w="5268">
                  <a:moveTo>
                    <a:pt x="5267" y="1"/>
                  </a:moveTo>
                  <a:lnTo>
                    <a:pt x="1" y="1933"/>
                  </a:lnTo>
                  <a:lnTo>
                    <a:pt x="3449" y="3658"/>
                  </a:lnTo>
                  <a:lnTo>
                    <a:pt x="5267" y="3259"/>
                  </a:lnTo>
                  <a:lnTo>
                    <a:pt x="5267" y="1"/>
                  </a:lnTo>
                  <a:close/>
                </a:path>
              </a:pathLst>
            </a:custGeom>
            <a:solidFill>
              <a:srgbClr val="B84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7"/>
            <p:cNvSpPr/>
            <p:nvPr/>
          </p:nvSpPr>
          <p:spPr>
            <a:xfrm>
              <a:off x="4404250" y="2778175"/>
              <a:ext cx="3088750" cy="1469075"/>
            </a:xfrm>
            <a:custGeom>
              <a:rect b="b" l="l" r="r" t="t"/>
              <a:pathLst>
                <a:path extrusionOk="0" h="58763" w="123550">
                  <a:moveTo>
                    <a:pt x="62478" y="0"/>
                  </a:moveTo>
                  <a:cubicBezTo>
                    <a:pt x="47534" y="0"/>
                    <a:pt x="32593" y="3865"/>
                    <a:pt x="19210" y="11594"/>
                  </a:cubicBezTo>
                  <a:lnTo>
                    <a:pt x="1" y="22695"/>
                  </a:lnTo>
                  <a:lnTo>
                    <a:pt x="20819" y="34724"/>
                  </a:lnTo>
                  <a:cubicBezTo>
                    <a:pt x="20839" y="34705"/>
                    <a:pt x="20839" y="34705"/>
                    <a:pt x="20857" y="34705"/>
                  </a:cubicBezTo>
                  <a:lnTo>
                    <a:pt x="41770" y="22619"/>
                  </a:lnTo>
                  <a:cubicBezTo>
                    <a:pt x="48183" y="18916"/>
                    <a:pt x="55334" y="17064"/>
                    <a:pt x="62483" y="17064"/>
                  </a:cubicBezTo>
                  <a:cubicBezTo>
                    <a:pt x="69632" y="17064"/>
                    <a:pt x="76778" y="18916"/>
                    <a:pt x="83181" y="22619"/>
                  </a:cubicBezTo>
                  <a:cubicBezTo>
                    <a:pt x="92463" y="27961"/>
                    <a:pt x="92483" y="41317"/>
                    <a:pt x="83294" y="46734"/>
                  </a:cubicBezTo>
                  <a:lnTo>
                    <a:pt x="104132" y="58763"/>
                  </a:lnTo>
                  <a:lnTo>
                    <a:pt x="105761" y="57835"/>
                  </a:lnTo>
                  <a:cubicBezTo>
                    <a:pt x="123550" y="47548"/>
                    <a:pt x="123550" y="21881"/>
                    <a:pt x="105761" y="11594"/>
                  </a:cubicBezTo>
                  <a:cubicBezTo>
                    <a:pt x="92368" y="3865"/>
                    <a:pt x="77422" y="0"/>
                    <a:pt x="62478" y="0"/>
                  </a:cubicBezTo>
                  <a:close/>
                </a:path>
              </a:pathLst>
            </a:custGeom>
            <a:solidFill>
              <a:srgbClr val="553A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7"/>
            <p:cNvSpPr/>
            <p:nvPr/>
          </p:nvSpPr>
          <p:spPr>
            <a:xfrm>
              <a:off x="4924725" y="3946525"/>
              <a:ext cx="2082850" cy="1202925"/>
            </a:xfrm>
            <a:custGeom>
              <a:rect b="b" l="l" r="r" t="t"/>
              <a:pathLst>
                <a:path extrusionOk="0" h="48117" w="83314">
                  <a:moveTo>
                    <a:pt x="62475" y="0"/>
                  </a:moveTo>
                  <a:cubicBezTo>
                    <a:pt x="62437" y="19"/>
                    <a:pt x="62400" y="57"/>
                    <a:pt x="62362" y="76"/>
                  </a:cubicBezTo>
                  <a:lnTo>
                    <a:pt x="0" y="36087"/>
                  </a:lnTo>
                  <a:lnTo>
                    <a:pt x="20838" y="48117"/>
                  </a:lnTo>
                  <a:lnTo>
                    <a:pt x="83313" y="12029"/>
                  </a:lnTo>
                  <a:lnTo>
                    <a:pt x="62475" y="0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7"/>
            <p:cNvSpPr/>
            <p:nvPr/>
          </p:nvSpPr>
          <p:spPr>
            <a:xfrm>
              <a:off x="238125" y="1159450"/>
              <a:ext cx="2084275" cy="1202950"/>
            </a:xfrm>
            <a:custGeom>
              <a:rect b="b" l="l" r="r" t="t"/>
              <a:pathLst>
                <a:path extrusionOk="0" h="48118" w="83371">
                  <a:moveTo>
                    <a:pt x="62495" y="1"/>
                  </a:moveTo>
                  <a:lnTo>
                    <a:pt x="0" y="36089"/>
                  </a:lnTo>
                  <a:lnTo>
                    <a:pt x="20838" y="48117"/>
                  </a:lnTo>
                  <a:lnTo>
                    <a:pt x="82177" y="12693"/>
                  </a:lnTo>
                  <a:cubicBezTo>
                    <a:pt x="82575" y="12466"/>
                    <a:pt x="82972" y="12276"/>
                    <a:pt x="83371" y="12069"/>
                  </a:cubicBezTo>
                  <a:lnTo>
                    <a:pt x="62495" y="1"/>
                  </a:lnTo>
                  <a:close/>
                </a:path>
              </a:pathLst>
            </a:custGeom>
            <a:solidFill>
              <a:srgbClr val="4628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7"/>
            <p:cNvSpPr/>
            <p:nvPr/>
          </p:nvSpPr>
          <p:spPr>
            <a:xfrm>
              <a:off x="1800500" y="880650"/>
              <a:ext cx="2545525" cy="1783875"/>
            </a:xfrm>
            <a:custGeom>
              <a:rect b="b" l="l" r="r" t="t"/>
              <a:pathLst>
                <a:path extrusionOk="0" h="71355" w="101821">
                  <a:moveTo>
                    <a:pt x="41656" y="1"/>
                  </a:moveTo>
                  <a:cubicBezTo>
                    <a:pt x="27273" y="1"/>
                    <a:pt x="12891" y="3718"/>
                    <a:pt x="0" y="11153"/>
                  </a:cubicBezTo>
                  <a:lnTo>
                    <a:pt x="20876" y="23221"/>
                  </a:lnTo>
                  <a:cubicBezTo>
                    <a:pt x="27375" y="19722"/>
                    <a:pt x="34536" y="17973"/>
                    <a:pt x="41697" y="17973"/>
                  </a:cubicBezTo>
                  <a:cubicBezTo>
                    <a:pt x="49271" y="17973"/>
                    <a:pt x="56843" y="19930"/>
                    <a:pt x="63630" y="23845"/>
                  </a:cubicBezTo>
                  <a:cubicBezTo>
                    <a:pt x="72382" y="28904"/>
                    <a:pt x="72382" y="41520"/>
                    <a:pt x="63630" y="46577"/>
                  </a:cubicBezTo>
                  <a:lnTo>
                    <a:pt x="41656" y="59269"/>
                  </a:lnTo>
                  <a:lnTo>
                    <a:pt x="62589" y="71355"/>
                  </a:lnTo>
                  <a:cubicBezTo>
                    <a:pt x="63044" y="71034"/>
                    <a:pt x="63498" y="70711"/>
                    <a:pt x="63991" y="70427"/>
                  </a:cubicBezTo>
                  <a:lnTo>
                    <a:pt x="83313" y="59269"/>
                  </a:lnTo>
                  <a:cubicBezTo>
                    <a:pt x="101820" y="48567"/>
                    <a:pt x="101820" y="21857"/>
                    <a:pt x="83313" y="11153"/>
                  </a:cubicBezTo>
                  <a:cubicBezTo>
                    <a:pt x="70422" y="3718"/>
                    <a:pt x="56039" y="1"/>
                    <a:pt x="41656" y="1"/>
                  </a:cubicBezTo>
                  <a:close/>
                </a:path>
              </a:pathLst>
            </a:custGeom>
            <a:solidFill>
              <a:srgbClr val="ECB2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7"/>
            <p:cNvSpPr/>
            <p:nvPr/>
          </p:nvSpPr>
          <p:spPr>
            <a:xfrm>
              <a:off x="4404250" y="2697200"/>
              <a:ext cx="3088750" cy="1469100"/>
            </a:xfrm>
            <a:custGeom>
              <a:rect b="b" l="l" r="r" t="t"/>
              <a:pathLst>
                <a:path extrusionOk="0" h="58764" w="123550">
                  <a:moveTo>
                    <a:pt x="62478" y="1"/>
                  </a:moveTo>
                  <a:cubicBezTo>
                    <a:pt x="47534" y="1"/>
                    <a:pt x="32593" y="3865"/>
                    <a:pt x="19210" y="11594"/>
                  </a:cubicBezTo>
                  <a:lnTo>
                    <a:pt x="1" y="22675"/>
                  </a:lnTo>
                  <a:lnTo>
                    <a:pt x="20819" y="34705"/>
                  </a:lnTo>
                  <a:cubicBezTo>
                    <a:pt x="20839" y="34705"/>
                    <a:pt x="20839" y="34705"/>
                    <a:pt x="20857" y="34685"/>
                  </a:cubicBezTo>
                  <a:lnTo>
                    <a:pt x="41770" y="22600"/>
                  </a:lnTo>
                  <a:cubicBezTo>
                    <a:pt x="48183" y="18906"/>
                    <a:pt x="55334" y="17059"/>
                    <a:pt x="62483" y="17059"/>
                  </a:cubicBezTo>
                  <a:cubicBezTo>
                    <a:pt x="69632" y="17059"/>
                    <a:pt x="76778" y="18906"/>
                    <a:pt x="83181" y="22600"/>
                  </a:cubicBezTo>
                  <a:cubicBezTo>
                    <a:pt x="92463" y="27961"/>
                    <a:pt x="92483" y="41297"/>
                    <a:pt x="83294" y="46733"/>
                  </a:cubicBezTo>
                  <a:lnTo>
                    <a:pt x="104132" y="58763"/>
                  </a:lnTo>
                  <a:lnTo>
                    <a:pt x="105761" y="57816"/>
                  </a:lnTo>
                  <a:cubicBezTo>
                    <a:pt x="123550" y="47549"/>
                    <a:pt x="123550" y="21861"/>
                    <a:pt x="105761" y="11594"/>
                  </a:cubicBezTo>
                  <a:cubicBezTo>
                    <a:pt x="92368" y="3865"/>
                    <a:pt x="77422" y="1"/>
                    <a:pt x="62478" y="1"/>
                  </a:cubicBezTo>
                  <a:close/>
                </a:path>
              </a:pathLst>
            </a:custGeom>
            <a:solidFill>
              <a:srgbClr val="4628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7"/>
            <p:cNvSpPr/>
            <p:nvPr/>
          </p:nvSpPr>
          <p:spPr>
            <a:xfrm>
              <a:off x="4924725" y="3865525"/>
              <a:ext cx="2082850" cy="1202475"/>
            </a:xfrm>
            <a:custGeom>
              <a:rect b="b" l="l" r="r" t="t"/>
              <a:pathLst>
                <a:path extrusionOk="0" h="48099" w="83314">
                  <a:moveTo>
                    <a:pt x="62475" y="0"/>
                  </a:moveTo>
                  <a:cubicBezTo>
                    <a:pt x="62437" y="20"/>
                    <a:pt x="62400" y="58"/>
                    <a:pt x="62362" y="76"/>
                  </a:cubicBezTo>
                  <a:lnTo>
                    <a:pt x="0" y="36069"/>
                  </a:lnTo>
                  <a:lnTo>
                    <a:pt x="20838" y="48098"/>
                  </a:lnTo>
                  <a:lnTo>
                    <a:pt x="83313" y="12030"/>
                  </a:lnTo>
                  <a:lnTo>
                    <a:pt x="62475" y="0"/>
                  </a:lnTo>
                  <a:close/>
                </a:path>
              </a:pathLst>
            </a:custGeom>
            <a:solidFill>
              <a:srgbClr val="ECB2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759050" y="1461150"/>
              <a:ext cx="1563350" cy="982250"/>
            </a:xfrm>
            <a:custGeom>
              <a:rect b="b" l="l" r="r" t="t"/>
              <a:pathLst>
                <a:path extrusionOk="0" h="39290" w="62534">
                  <a:moveTo>
                    <a:pt x="62534" y="1"/>
                  </a:moveTo>
                  <a:lnTo>
                    <a:pt x="1" y="36049"/>
                  </a:lnTo>
                  <a:lnTo>
                    <a:pt x="1" y="39289"/>
                  </a:lnTo>
                  <a:lnTo>
                    <a:pt x="62534" y="3239"/>
                  </a:lnTo>
                  <a:lnTo>
                    <a:pt x="62534" y="1"/>
                  </a:lnTo>
                  <a:close/>
                </a:path>
              </a:pathLst>
            </a:custGeom>
            <a:solidFill>
              <a:srgbClr val="553A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7"/>
            <p:cNvSpPr/>
            <p:nvPr/>
          </p:nvSpPr>
          <p:spPr>
            <a:xfrm>
              <a:off x="238125" y="2061650"/>
              <a:ext cx="520950" cy="381750"/>
            </a:xfrm>
            <a:custGeom>
              <a:rect b="b" l="l" r="r" t="t"/>
              <a:pathLst>
                <a:path extrusionOk="0" h="15270" w="20838">
                  <a:moveTo>
                    <a:pt x="0" y="1"/>
                  </a:moveTo>
                  <a:lnTo>
                    <a:pt x="0" y="3239"/>
                  </a:lnTo>
                  <a:lnTo>
                    <a:pt x="20838" y="15269"/>
                  </a:lnTo>
                  <a:lnTo>
                    <a:pt x="20838" y="120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C2B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7"/>
            <p:cNvSpPr/>
            <p:nvPr/>
          </p:nvSpPr>
          <p:spPr>
            <a:xfrm>
              <a:off x="4740500" y="3564825"/>
              <a:ext cx="184225" cy="104650"/>
            </a:xfrm>
            <a:custGeom>
              <a:rect b="b" l="l" r="r" t="t"/>
              <a:pathLst>
                <a:path extrusionOk="0" h="4186" w="7369">
                  <a:moveTo>
                    <a:pt x="1" y="0"/>
                  </a:moveTo>
                  <a:lnTo>
                    <a:pt x="645" y="4186"/>
                  </a:lnTo>
                  <a:lnTo>
                    <a:pt x="7369" y="3258"/>
                  </a:lnTo>
                  <a:lnTo>
                    <a:pt x="7369" y="0"/>
                  </a:lnTo>
                  <a:close/>
                </a:path>
              </a:pathLst>
            </a:custGeom>
            <a:solidFill>
              <a:srgbClr val="B84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7"/>
            <p:cNvSpPr/>
            <p:nvPr/>
          </p:nvSpPr>
          <p:spPr>
            <a:xfrm>
              <a:off x="2378725" y="2362375"/>
              <a:ext cx="2546000" cy="1481200"/>
            </a:xfrm>
            <a:custGeom>
              <a:rect b="b" l="l" r="r" t="t"/>
              <a:pathLst>
                <a:path extrusionOk="0" h="59248" w="101840">
                  <a:moveTo>
                    <a:pt x="18527" y="0"/>
                  </a:moveTo>
                  <a:lnTo>
                    <a:pt x="18489" y="20"/>
                  </a:lnTo>
                  <a:cubicBezTo>
                    <a:pt x="0" y="10704"/>
                    <a:pt x="0" y="37394"/>
                    <a:pt x="18489" y="48078"/>
                  </a:cubicBezTo>
                  <a:cubicBezTo>
                    <a:pt x="31394" y="55526"/>
                    <a:pt x="45791" y="59248"/>
                    <a:pt x="60186" y="59248"/>
                  </a:cubicBezTo>
                  <a:cubicBezTo>
                    <a:pt x="74571" y="59248"/>
                    <a:pt x="88954" y="55531"/>
                    <a:pt x="101840" y="48098"/>
                  </a:cubicBezTo>
                  <a:lnTo>
                    <a:pt x="81022" y="36068"/>
                  </a:lnTo>
                  <a:lnTo>
                    <a:pt x="79506" y="36940"/>
                  </a:lnTo>
                  <a:cubicBezTo>
                    <a:pt x="73529" y="40397"/>
                    <a:pt x="66856" y="42126"/>
                    <a:pt x="60184" y="42126"/>
                  </a:cubicBezTo>
                  <a:cubicBezTo>
                    <a:pt x="53511" y="42126"/>
                    <a:pt x="46838" y="40397"/>
                    <a:pt x="40862" y="36940"/>
                  </a:cubicBezTo>
                  <a:cubicBezTo>
                    <a:pt x="31428" y="31504"/>
                    <a:pt x="30973" y="18319"/>
                    <a:pt x="39460" y="12086"/>
                  </a:cubicBezTo>
                  <a:lnTo>
                    <a:pt x="18527" y="0"/>
                  </a:lnTo>
                  <a:close/>
                </a:path>
              </a:pathLst>
            </a:custGeom>
            <a:solidFill>
              <a:srgbClr val="B630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7"/>
            <p:cNvSpPr/>
            <p:nvPr/>
          </p:nvSpPr>
          <p:spPr>
            <a:xfrm>
              <a:off x="5444700" y="4166725"/>
              <a:ext cx="1563800" cy="982725"/>
            </a:xfrm>
            <a:custGeom>
              <a:rect b="b" l="l" r="r" t="t"/>
              <a:pathLst>
                <a:path extrusionOk="0" h="39309" w="62552">
                  <a:moveTo>
                    <a:pt x="62552" y="0"/>
                  </a:moveTo>
                  <a:lnTo>
                    <a:pt x="1" y="36050"/>
                  </a:lnTo>
                  <a:lnTo>
                    <a:pt x="1" y="39309"/>
                  </a:lnTo>
                  <a:lnTo>
                    <a:pt x="62552" y="3259"/>
                  </a:lnTo>
                  <a:lnTo>
                    <a:pt x="62552" y="0"/>
                  </a:lnTo>
                  <a:close/>
                </a:path>
              </a:pathLst>
            </a:custGeom>
            <a:solidFill>
              <a:srgbClr val="E8C3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7"/>
            <p:cNvSpPr/>
            <p:nvPr/>
          </p:nvSpPr>
          <p:spPr>
            <a:xfrm>
              <a:off x="4924250" y="4767225"/>
              <a:ext cx="520475" cy="382225"/>
            </a:xfrm>
            <a:custGeom>
              <a:rect b="b" l="l" r="r" t="t"/>
              <a:pathLst>
                <a:path extrusionOk="0" h="15289" w="20819">
                  <a:moveTo>
                    <a:pt x="1" y="1"/>
                  </a:moveTo>
                  <a:lnTo>
                    <a:pt x="1" y="3259"/>
                  </a:lnTo>
                  <a:lnTo>
                    <a:pt x="20819" y="15289"/>
                  </a:lnTo>
                  <a:lnTo>
                    <a:pt x="20819" y="120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D0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768075" y="1515150"/>
              <a:ext cx="194650" cy="224950"/>
            </a:xfrm>
            <a:custGeom>
              <a:rect b="b" l="l" r="r" t="t"/>
              <a:pathLst>
                <a:path extrusionOk="0" h="8998" w="7786">
                  <a:moveTo>
                    <a:pt x="0" y="0"/>
                  </a:moveTo>
                  <a:lnTo>
                    <a:pt x="0" y="8997"/>
                  </a:lnTo>
                  <a:lnTo>
                    <a:pt x="7785" y="0"/>
                  </a:lnTo>
                  <a:close/>
                </a:path>
              </a:pathLst>
            </a:custGeom>
            <a:solidFill>
              <a:srgbClr val="B630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646350" y="2178625"/>
              <a:ext cx="243925" cy="103275"/>
            </a:xfrm>
            <a:custGeom>
              <a:rect b="b" l="l" r="r" t="t"/>
              <a:pathLst>
                <a:path extrusionOk="0" h="4131" w="9757">
                  <a:moveTo>
                    <a:pt x="9719" y="0"/>
                  </a:moveTo>
                  <a:lnTo>
                    <a:pt x="0" y="209"/>
                  </a:lnTo>
                  <a:lnTo>
                    <a:pt x="0" y="1099"/>
                  </a:lnTo>
                  <a:cubicBezTo>
                    <a:pt x="38" y="2800"/>
                    <a:pt x="2175" y="4130"/>
                    <a:pt x="4797" y="4130"/>
                  </a:cubicBezTo>
                  <a:cubicBezTo>
                    <a:pt x="4834" y="4130"/>
                    <a:pt x="4871" y="4130"/>
                    <a:pt x="4907" y="4130"/>
                  </a:cubicBezTo>
                  <a:cubicBezTo>
                    <a:pt x="7597" y="4092"/>
                    <a:pt x="9757" y="2652"/>
                    <a:pt x="9719" y="947"/>
                  </a:cubicBezTo>
                  <a:lnTo>
                    <a:pt x="9719" y="0"/>
                  </a:lnTo>
                  <a:close/>
                </a:path>
              </a:pathLst>
            </a:custGeom>
            <a:solidFill>
              <a:srgbClr val="B84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7"/>
            <p:cNvSpPr/>
            <p:nvPr/>
          </p:nvSpPr>
          <p:spPr>
            <a:xfrm>
              <a:off x="645900" y="2104250"/>
              <a:ext cx="244375" cy="155400"/>
            </a:xfrm>
            <a:custGeom>
              <a:rect b="b" l="l" r="r" t="t"/>
              <a:pathLst>
                <a:path extrusionOk="0" h="6216" w="9775">
                  <a:moveTo>
                    <a:pt x="4939" y="1"/>
                  </a:moveTo>
                  <a:cubicBezTo>
                    <a:pt x="4903" y="1"/>
                    <a:pt x="4866" y="1"/>
                    <a:pt x="4830" y="2"/>
                  </a:cubicBezTo>
                  <a:cubicBezTo>
                    <a:pt x="2140" y="58"/>
                    <a:pt x="0" y="1479"/>
                    <a:pt x="18" y="3184"/>
                  </a:cubicBezTo>
                  <a:cubicBezTo>
                    <a:pt x="56" y="4884"/>
                    <a:pt x="2193" y="6216"/>
                    <a:pt x="4815" y="6216"/>
                  </a:cubicBezTo>
                  <a:cubicBezTo>
                    <a:pt x="4852" y="6216"/>
                    <a:pt x="4889" y="6216"/>
                    <a:pt x="4925" y="6215"/>
                  </a:cubicBezTo>
                  <a:cubicBezTo>
                    <a:pt x="7615" y="6177"/>
                    <a:pt x="9775" y="4756"/>
                    <a:pt x="9737" y="3033"/>
                  </a:cubicBezTo>
                  <a:cubicBezTo>
                    <a:pt x="9718" y="1351"/>
                    <a:pt x="7579" y="1"/>
                    <a:pt x="4939" y="1"/>
                  </a:cubicBezTo>
                  <a:close/>
                </a:path>
              </a:pathLst>
            </a:custGeom>
            <a:solidFill>
              <a:srgbClr val="B630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7"/>
            <p:cNvSpPr/>
            <p:nvPr/>
          </p:nvSpPr>
          <p:spPr>
            <a:xfrm>
              <a:off x="759550" y="1495700"/>
              <a:ext cx="16575" cy="691475"/>
            </a:xfrm>
            <a:custGeom>
              <a:rect b="b" l="l" r="r" t="t"/>
              <a:pathLst>
                <a:path extrusionOk="0" h="27659" w="663">
                  <a:moveTo>
                    <a:pt x="341" y="1"/>
                  </a:moveTo>
                  <a:cubicBezTo>
                    <a:pt x="152" y="1"/>
                    <a:pt x="0" y="152"/>
                    <a:pt x="0" y="342"/>
                  </a:cubicBezTo>
                  <a:lnTo>
                    <a:pt x="0" y="27337"/>
                  </a:lnTo>
                  <a:cubicBezTo>
                    <a:pt x="0" y="27506"/>
                    <a:pt x="152" y="27658"/>
                    <a:pt x="341" y="27658"/>
                  </a:cubicBezTo>
                  <a:cubicBezTo>
                    <a:pt x="511" y="27658"/>
                    <a:pt x="663" y="27506"/>
                    <a:pt x="663" y="27337"/>
                  </a:cubicBezTo>
                  <a:lnTo>
                    <a:pt x="663" y="342"/>
                  </a:lnTo>
                  <a:cubicBezTo>
                    <a:pt x="663" y="152"/>
                    <a:pt x="511" y="1"/>
                    <a:pt x="341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7"/>
            <p:cNvSpPr/>
            <p:nvPr/>
          </p:nvSpPr>
          <p:spPr>
            <a:xfrm>
              <a:off x="2978775" y="2725125"/>
              <a:ext cx="194650" cy="225000"/>
            </a:xfrm>
            <a:custGeom>
              <a:rect b="b" l="l" r="r" t="t"/>
              <a:pathLst>
                <a:path extrusionOk="0" h="9000" w="7786">
                  <a:moveTo>
                    <a:pt x="0" y="1"/>
                  </a:moveTo>
                  <a:lnTo>
                    <a:pt x="0" y="9000"/>
                  </a:lnTo>
                  <a:lnTo>
                    <a:pt x="7785" y="1"/>
                  </a:lnTo>
                  <a:close/>
                </a:path>
              </a:pathLst>
            </a:custGeom>
            <a:solidFill>
              <a:srgbClr val="4628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7"/>
            <p:cNvSpPr/>
            <p:nvPr/>
          </p:nvSpPr>
          <p:spPr>
            <a:xfrm>
              <a:off x="2857050" y="3388650"/>
              <a:ext cx="243925" cy="103275"/>
            </a:xfrm>
            <a:custGeom>
              <a:rect b="b" l="l" r="r" t="t"/>
              <a:pathLst>
                <a:path extrusionOk="0" h="4131" w="9757">
                  <a:moveTo>
                    <a:pt x="9719" y="0"/>
                  </a:moveTo>
                  <a:lnTo>
                    <a:pt x="0" y="208"/>
                  </a:lnTo>
                  <a:lnTo>
                    <a:pt x="20" y="1099"/>
                  </a:lnTo>
                  <a:cubicBezTo>
                    <a:pt x="38" y="2798"/>
                    <a:pt x="2175" y="4131"/>
                    <a:pt x="4815" y="4131"/>
                  </a:cubicBezTo>
                  <a:cubicBezTo>
                    <a:pt x="4851" y="4131"/>
                    <a:pt x="4888" y="4130"/>
                    <a:pt x="4925" y="4130"/>
                  </a:cubicBezTo>
                  <a:cubicBezTo>
                    <a:pt x="7597" y="4092"/>
                    <a:pt x="9757" y="2652"/>
                    <a:pt x="9737" y="947"/>
                  </a:cubicBezTo>
                  <a:lnTo>
                    <a:pt x="9719" y="0"/>
                  </a:lnTo>
                  <a:close/>
                </a:path>
              </a:pathLst>
            </a:custGeom>
            <a:solidFill>
              <a:srgbClr val="764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7"/>
            <p:cNvSpPr/>
            <p:nvPr/>
          </p:nvSpPr>
          <p:spPr>
            <a:xfrm>
              <a:off x="2856575" y="3314250"/>
              <a:ext cx="244400" cy="155400"/>
            </a:xfrm>
            <a:custGeom>
              <a:rect b="b" l="l" r="r" t="t"/>
              <a:pathLst>
                <a:path extrusionOk="0" h="6216" w="9776">
                  <a:moveTo>
                    <a:pt x="4940" y="1"/>
                  </a:moveTo>
                  <a:cubicBezTo>
                    <a:pt x="4904" y="1"/>
                    <a:pt x="4867" y="1"/>
                    <a:pt x="4831" y="1"/>
                  </a:cubicBezTo>
                  <a:cubicBezTo>
                    <a:pt x="2160" y="59"/>
                    <a:pt x="1" y="1479"/>
                    <a:pt x="19" y="3184"/>
                  </a:cubicBezTo>
                  <a:cubicBezTo>
                    <a:pt x="56" y="4885"/>
                    <a:pt x="2194" y="6215"/>
                    <a:pt x="4833" y="6215"/>
                  </a:cubicBezTo>
                  <a:cubicBezTo>
                    <a:pt x="4870" y="6215"/>
                    <a:pt x="4907" y="6215"/>
                    <a:pt x="4944" y="6215"/>
                  </a:cubicBezTo>
                  <a:cubicBezTo>
                    <a:pt x="7616" y="6177"/>
                    <a:pt x="9776" y="4757"/>
                    <a:pt x="9756" y="3032"/>
                  </a:cubicBezTo>
                  <a:cubicBezTo>
                    <a:pt x="9719" y="1350"/>
                    <a:pt x="7580" y="1"/>
                    <a:pt x="4940" y="1"/>
                  </a:cubicBezTo>
                  <a:close/>
                </a:path>
              </a:pathLst>
            </a:custGeom>
            <a:solidFill>
              <a:srgbClr val="4628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7"/>
            <p:cNvSpPr/>
            <p:nvPr/>
          </p:nvSpPr>
          <p:spPr>
            <a:xfrm>
              <a:off x="2970700" y="2705725"/>
              <a:ext cx="16125" cy="691475"/>
            </a:xfrm>
            <a:custGeom>
              <a:rect b="b" l="l" r="r" t="t"/>
              <a:pathLst>
                <a:path extrusionOk="0" h="27659" w="645">
                  <a:moveTo>
                    <a:pt x="323" y="1"/>
                  </a:moveTo>
                  <a:cubicBezTo>
                    <a:pt x="134" y="1"/>
                    <a:pt x="0" y="152"/>
                    <a:pt x="0" y="342"/>
                  </a:cubicBezTo>
                  <a:lnTo>
                    <a:pt x="0" y="27335"/>
                  </a:lnTo>
                  <a:cubicBezTo>
                    <a:pt x="0" y="27507"/>
                    <a:pt x="134" y="27658"/>
                    <a:pt x="323" y="27658"/>
                  </a:cubicBezTo>
                  <a:cubicBezTo>
                    <a:pt x="513" y="27658"/>
                    <a:pt x="645" y="27507"/>
                    <a:pt x="645" y="27335"/>
                  </a:cubicBezTo>
                  <a:lnTo>
                    <a:pt x="645" y="342"/>
                  </a:lnTo>
                  <a:cubicBezTo>
                    <a:pt x="645" y="152"/>
                    <a:pt x="513" y="1"/>
                    <a:pt x="323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7"/>
            <p:cNvSpPr/>
            <p:nvPr/>
          </p:nvSpPr>
          <p:spPr>
            <a:xfrm>
              <a:off x="5373675" y="4155350"/>
              <a:ext cx="195150" cy="225000"/>
            </a:xfrm>
            <a:custGeom>
              <a:rect b="b" l="l" r="r" t="t"/>
              <a:pathLst>
                <a:path extrusionOk="0" h="9000" w="7806">
                  <a:moveTo>
                    <a:pt x="0" y="1"/>
                  </a:moveTo>
                  <a:lnTo>
                    <a:pt x="0" y="9000"/>
                  </a:lnTo>
                  <a:lnTo>
                    <a:pt x="7805" y="1"/>
                  </a:lnTo>
                  <a:close/>
                </a:path>
              </a:pathLst>
            </a:custGeom>
            <a:solidFill>
              <a:srgbClr val="4628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7"/>
            <p:cNvSpPr/>
            <p:nvPr/>
          </p:nvSpPr>
          <p:spPr>
            <a:xfrm>
              <a:off x="5252425" y="4819325"/>
              <a:ext cx="243450" cy="103275"/>
            </a:xfrm>
            <a:custGeom>
              <a:rect b="b" l="l" r="r" t="t"/>
              <a:pathLst>
                <a:path extrusionOk="0" h="4131" w="9738">
                  <a:moveTo>
                    <a:pt x="9720" y="0"/>
                  </a:moveTo>
                  <a:lnTo>
                    <a:pt x="1" y="209"/>
                  </a:lnTo>
                  <a:lnTo>
                    <a:pt x="1" y="1099"/>
                  </a:lnTo>
                  <a:cubicBezTo>
                    <a:pt x="20" y="2781"/>
                    <a:pt x="2159" y="4131"/>
                    <a:pt x="4799" y="4131"/>
                  </a:cubicBezTo>
                  <a:cubicBezTo>
                    <a:pt x="4835" y="4131"/>
                    <a:pt x="4871" y="4131"/>
                    <a:pt x="4908" y="4130"/>
                  </a:cubicBezTo>
                  <a:cubicBezTo>
                    <a:pt x="7598" y="4074"/>
                    <a:pt x="9738" y="2652"/>
                    <a:pt x="9720" y="948"/>
                  </a:cubicBezTo>
                  <a:lnTo>
                    <a:pt x="9720" y="0"/>
                  </a:lnTo>
                  <a:close/>
                </a:path>
              </a:pathLst>
            </a:custGeom>
            <a:solidFill>
              <a:srgbClr val="553A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7"/>
            <p:cNvSpPr/>
            <p:nvPr/>
          </p:nvSpPr>
          <p:spPr>
            <a:xfrm>
              <a:off x="5251475" y="4744975"/>
              <a:ext cx="244400" cy="155400"/>
            </a:xfrm>
            <a:custGeom>
              <a:rect b="b" l="l" r="r" t="t"/>
              <a:pathLst>
                <a:path extrusionOk="0" h="6216" w="9776">
                  <a:moveTo>
                    <a:pt x="4961" y="0"/>
                  </a:moveTo>
                  <a:cubicBezTo>
                    <a:pt x="4924" y="0"/>
                    <a:pt x="4887" y="0"/>
                    <a:pt x="4850" y="1"/>
                  </a:cubicBezTo>
                  <a:cubicBezTo>
                    <a:pt x="2161" y="39"/>
                    <a:pt x="1" y="1479"/>
                    <a:pt x="39" y="3183"/>
                  </a:cubicBezTo>
                  <a:cubicBezTo>
                    <a:pt x="58" y="4883"/>
                    <a:pt x="2196" y="6215"/>
                    <a:pt x="4835" y="6215"/>
                  </a:cubicBezTo>
                  <a:cubicBezTo>
                    <a:pt x="4872" y="6215"/>
                    <a:pt x="4909" y="6215"/>
                    <a:pt x="4946" y="6214"/>
                  </a:cubicBezTo>
                  <a:cubicBezTo>
                    <a:pt x="7636" y="6177"/>
                    <a:pt x="9776" y="4737"/>
                    <a:pt x="9758" y="3032"/>
                  </a:cubicBezTo>
                  <a:cubicBezTo>
                    <a:pt x="9720" y="1331"/>
                    <a:pt x="7582" y="0"/>
                    <a:pt x="4961" y="0"/>
                  </a:cubicBezTo>
                  <a:close/>
                </a:path>
              </a:pathLst>
            </a:custGeom>
            <a:solidFill>
              <a:srgbClr val="4628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7"/>
            <p:cNvSpPr/>
            <p:nvPr/>
          </p:nvSpPr>
          <p:spPr>
            <a:xfrm>
              <a:off x="5365650" y="4136400"/>
              <a:ext cx="16575" cy="691475"/>
            </a:xfrm>
            <a:custGeom>
              <a:rect b="b" l="l" r="r" t="t"/>
              <a:pathLst>
                <a:path extrusionOk="0" h="27659" w="663">
                  <a:moveTo>
                    <a:pt x="321" y="1"/>
                  </a:moveTo>
                  <a:cubicBezTo>
                    <a:pt x="152" y="1"/>
                    <a:pt x="0" y="153"/>
                    <a:pt x="0" y="324"/>
                  </a:cubicBezTo>
                  <a:lnTo>
                    <a:pt x="0" y="27317"/>
                  </a:lnTo>
                  <a:cubicBezTo>
                    <a:pt x="0" y="27507"/>
                    <a:pt x="152" y="27658"/>
                    <a:pt x="321" y="27658"/>
                  </a:cubicBezTo>
                  <a:cubicBezTo>
                    <a:pt x="511" y="27658"/>
                    <a:pt x="662" y="27507"/>
                    <a:pt x="662" y="27317"/>
                  </a:cubicBezTo>
                  <a:lnTo>
                    <a:pt x="662" y="324"/>
                  </a:lnTo>
                  <a:cubicBezTo>
                    <a:pt x="662" y="153"/>
                    <a:pt x="511" y="1"/>
                    <a:pt x="321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7"/>
            <p:cNvSpPr/>
            <p:nvPr/>
          </p:nvSpPr>
          <p:spPr>
            <a:xfrm>
              <a:off x="3736500" y="583575"/>
              <a:ext cx="195150" cy="225000"/>
            </a:xfrm>
            <a:custGeom>
              <a:rect b="b" l="l" r="r" t="t"/>
              <a:pathLst>
                <a:path extrusionOk="0" h="9000" w="7806">
                  <a:moveTo>
                    <a:pt x="1" y="1"/>
                  </a:moveTo>
                  <a:lnTo>
                    <a:pt x="1" y="9000"/>
                  </a:lnTo>
                  <a:lnTo>
                    <a:pt x="7805" y="1"/>
                  </a:lnTo>
                  <a:close/>
                </a:path>
              </a:pathLst>
            </a:custGeom>
            <a:solidFill>
              <a:srgbClr val="4628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7"/>
            <p:cNvSpPr/>
            <p:nvPr/>
          </p:nvSpPr>
          <p:spPr>
            <a:xfrm>
              <a:off x="3615275" y="1247550"/>
              <a:ext cx="243450" cy="103275"/>
            </a:xfrm>
            <a:custGeom>
              <a:rect b="b" l="l" r="r" t="t"/>
              <a:pathLst>
                <a:path extrusionOk="0" h="4131" w="9738">
                  <a:moveTo>
                    <a:pt x="9717" y="0"/>
                  </a:moveTo>
                  <a:lnTo>
                    <a:pt x="0" y="209"/>
                  </a:lnTo>
                  <a:lnTo>
                    <a:pt x="0" y="1099"/>
                  </a:lnTo>
                  <a:cubicBezTo>
                    <a:pt x="18" y="2800"/>
                    <a:pt x="2156" y="4131"/>
                    <a:pt x="4795" y="4131"/>
                  </a:cubicBezTo>
                  <a:cubicBezTo>
                    <a:pt x="4832" y="4131"/>
                    <a:pt x="4869" y="4131"/>
                    <a:pt x="4906" y="4130"/>
                  </a:cubicBezTo>
                  <a:cubicBezTo>
                    <a:pt x="7596" y="4092"/>
                    <a:pt x="9737" y="2652"/>
                    <a:pt x="9717" y="948"/>
                  </a:cubicBezTo>
                  <a:lnTo>
                    <a:pt x="9717" y="0"/>
                  </a:lnTo>
                  <a:close/>
                </a:path>
              </a:pathLst>
            </a:custGeom>
            <a:solidFill>
              <a:srgbClr val="553A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7"/>
            <p:cNvSpPr/>
            <p:nvPr/>
          </p:nvSpPr>
          <p:spPr>
            <a:xfrm>
              <a:off x="3614325" y="1173200"/>
              <a:ext cx="244400" cy="155400"/>
            </a:xfrm>
            <a:custGeom>
              <a:rect b="b" l="l" r="r" t="t"/>
              <a:pathLst>
                <a:path extrusionOk="0" h="6216" w="9776">
                  <a:moveTo>
                    <a:pt x="4960" y="0"/>
                  </a:moveTo>
                  <a:cubicBezTo>
                    <a:pt x="4923" y="0"/>
                    <a:pt x="4887" y="0"/>
                    <a:pt x="4850" y="1"/>
                  </a:cubicBezTo>
                  <a:cubicBezTo>
                    <a:pt x="2160" y="39"/>
                    <a:pt x="0" y="1479"/>
                    <a:pt x="38" y="3183"/>
                  </a:cubicBezTo>
                  <a:cubicBezTo>
                    <a:pt x="56" y="4883"/>
                    <a:pt x="2194" y="6215"/>
                    <a:pt x="4833" y="6215"/>
                  </a:cubicBezTo>
                  <a:cubicBezTo>
                    <a:pt x="4870" y="6215"/>
                    <a:pt x="4907" y="6215"/>
                    <a:pt x="4944" y="6214"/>
                  </a:cubicBezTo>
                  <a:cubicBezTo>
                    <a:pt x="7634" y="6177"/>
                    <a:pt x="9775" y="4755"/>
                    <a:pt x="9755" y="3032"/>
                  </a:cubicBezTo>
                  <a:cubicBezTo>
                    <a:pt x="9718" y="1331"/>
                    <a:pt x="7580" y="0"/>
                    <a:pt x="4960" y="0"/>
                  </a:cubicBezTo>
                  <a:close/>
                </a:path>
              </a:pathLst>
            </a:custGeom>
            <a:solidFill>
              <a:srgbClr val="4628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7"/>
            <p:cNvSpPr/>
            <p:nvPr/>
          </p:nvSpPr>
          <p:spPr>
            <a:xfrm>
              <a:off x="3728425" y="564650"/>
              <a:ext cx="16625" cy="691450"/>
            </a:xfrm>
            <a:custGeom>
              <a:rect b="b" l="l" r="r" t="t"/>
              <a:pathLst>
                <a:path extrusionOk="0" h="27658" w="665">
                  <a:moveTo>
                    <a:pt x="324" y="0"/>
                  </a:moveTo>
                  <a:cubicBezTo>
                    <a:pt x="152" y="0"/>
                    <a:pt x="1" y="152"/>
                    <a:pt x="1" y="341"/>
                  </a:cubicBezTo>
                  <a:lnTo>
                    <a:pt x="1" y="27336"/>
                  </a:lnTo>
                  <a:cubicBezTo>
                    <a:pt x="1" y="27506"/>
                    <a:pt x="152" y="27657"/>
                    <a:pt x="324" y="27657"/>
                  </a:cubicBezTo>
                  <a:cubicBezTo>
                    <a:pt x="513" y="27657"/>
                    <a:pt x="665" y="27506"/>
                    <a:pt x="665" y="27336"/>
                  </a:cubicBezTo>
                  <a:lnTo>
                    <a:pt x="665" y="341"/>
                  </a:lnTo>
                  <a:cubicBezTo>
                    <a:pt x="665" y="152"/>
                    <a:pt x="513" y="0"/>
                    <a:pt x="324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7"/>
            <p:cNvSpPr/>
            <p:nvPr/>
          </p:nvSpPr>
          <p:spPr>
            <a:xfrm>
              <a:off x="6775025" y="2332050"/>
              <a:ext cx="195150" cy="225000"/>
            </a:xfrm>
            <a:custGeom>
              <a:rect b="b" l="l" r="r" t="t"/>
              <a:pathLst>
                <a:path extrusionOk="0" h="9000" w="7806">
                  <a:moveTo>
                    <a:pt x="1" y="1"/>
                  </a:moveTo>
                  <a:lnTo>
                    <a:pt x="1" y="9000"/>
                  </a:lnTo>
                  <a:lnTo>
                    <a:pt x="7805" y="1"/>
                  </a:lnTo>
                  <a:close/>
                </a:path>
              </a:pathLst>
            </a:custGeom>
            <a:solidFill>
              <a:srgbClr val="B630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7"/>
            <p:cNvSpPr/>
            <p:nvPr/>
          </p:nvSpPr>
          <p:spPr>
            <a:xfrm>
              <a:off x="6653800" y="2996025"/>
              <a:ext cx="243450" cy="103275"/>
            </a:xfrm>
            <a:custGeom>
              <a:rect b="b" l="l" r="r" t="t"/>
              <a:pathLst>
                <a:path extrusionOk="0" h="4131" w="9738">
                  <a:moveTo>
                    <a:pt x="9717" y="0"/>
                  </a:moveTo>
                  <a:lnTo>
                    <a:pt x="0" y="209"/>
                  </a:lnTo>
                  <a:lnTo>
                    <a:pt x="0" y="1099"/>
                  </a:lnTo>
                  <a:cubicBezTo>
                    <a:pt x="18" y="2781"/>
                    <a:pt x="2156" y="4131"/>
                    <a:pt x="4796" y="4131"/>
                  </a:cubicBezTo>
                  <a:cubicBezTo>
                    <a:pt x="4833" y="4131"/>
                    <a:pt x="4869" y="4130"/>
                    <a:pt x="4906" y="4130"/>
                  </a:cubicBezTo>
                  <a:cubicBezTo>
                    <a:pt x="7596" y="4074"/>
                    <a:pt x="9737" y="2652"/>
                    <a:pt x="9717" y="947"/>
                  </a:cubicBezTo>
                  <a:lnTo>
                    <a:pt x="9717" y="0"/>
                  </a:lnTo>
                  <a:close/>
                </a:path>
              </a:pathLst>
            </a:custGeom>
            <a:solidFill>
              <a:srgbClr val="B84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7"/>
            <p:cNvSpPr/>
            <p:nvPr/>
          </p:nvSpPr>
          <p:spPr>
            <a:xfrm>
              <a:off x="6652850" y="2921675"/>
              <a:ext cx="244400" cy="155400"/>
            </a:xfrm>
            <a:custGeom>
              <a:rect b="b" l="l" r="r" t="t"/>
              <a:pathLst>
                <a:path extrusionOk="0" h="6216" w="9776">
                  <a:moveTo>
                    <a:pt x="4960" y="0"/>
                  </a:moveTo>
                  <a:cubicBezTo>
                    <a:pt x="4923" y="0"/>
                    <a:pt x="4887" y="0"/>
                    <a:pt x="4850" y="1"/>
                  </a:cubicBezTo>
                  <a:cubicBezTo>
                    <a:pt x="2160" y="39"/>
                    <a:pt x="0" y="1479"/>
                    <a:pt x="38" y="3183"/>
                  </a:cubicBezTo>
                  <a:cubicBezTo>
                    <a:pt x="56" y="4883"/>
                    <a:pt x="2194" y="6215"/>
                    <a:pt x="4833" y="6215"/>
                  </a:cubicBezTo>
                  <a:cubicBezTo>
                    <a:pt x="4870" y="6215"/>
                    <a:pt x="4907" y="6215"/>
                    <a:pt x="4944" y="6214"/>
                  </a:cubicBezTo>
                  <a:cubicBezTo>
                    <a:pt x="7616" y="6177"/>
                    <a:pt x="9775" y="4737"/>
                    <a:pt x="9755" y="3032"/>
                  </a:cubicBezTo>
                  <a:cubicBezTo>
                    <a:pt x="9718" y="1331"/>
                    <a:pt x="7580" y="0"/>
                    <a:pt x="4960" y="0"/>
                  </a:cubicBezTo>
                  <a:close/>
                </a:path>
              </a:pathLst>
            </a:custGeom>
            <a:solidFill>
              <a:srgbClr val="B630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6766950" y="2313100"/>
              <a:ext cx="16625" cy="691475"/>
            </a:xfrm>
            <a:custGeom>
              <a:rect b="b" l="l" r="r" t="t"/>
              <a:pathLst>
                <a:path extrusionOk="0" h="27659" w="665">
                  <a:moveTo>
                    <a:pt x="324" y="1"/>
                  </a:moveTo>
                  <a:cubicBezTo>
                    <a:pt x="152" y="1"/>
                    <a:pt x="1" y="153"/>
                    <a:pt x="1" y="324"/>
                  </a:cubicBezTo>
                  <a:lnTo>
                    <a:pt x="1" y="27317"/>
                  </a:lnTo>
                  <a:cubicBezTo>
                    <a:pt x="1" y="27507"/>
                    <a:pt x="152" y="27658"/>
                    <a:pt x="324" y="27658"/>
                  </a:cubicBezTo>
                  <a:cubicBezTo>
                    <a:pt x="513" y="27658"/>
                    <a:pt x="665" y="27507"/>
                    <a:pt x="665" y="27317"/>
                  </a:cubicBezTo>
                  <a:lnTo>
                    <a:pt x="665" y="324"/>
                  </a:lnTo>
                  <a:cubicBezTo>
                    <a:pt x="665" y="153"/>
                    <a:pt x="513" y="1"/>
                    <a:pt x="324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" name="Google Shape;847;p37"/>
          <p:cNvGrpSpPr/>
          <p:nvPr/>
        </p:nvGrpSpPr>
        <p:grpSpPr>
          <a:xfrm>
            <a:off x="1656059" y="605518"/>
            <a:ext cx="891158" cy="998197"/>
            <a:chOff x="1547764" y="3317808"/>
            <a:chExt cx="1179561" cy="1321065"/>
          </a:xfrm>
        </p:grpSpPr>
        <p:sp>
          <p:nvSpPr>
            <p:cNvPr id="848" name="Google Shape;848;p37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7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7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1" name="Google Shape;851;p37"/>
          <p:cNvSpPr txBox="1"/>
          <p:nvPr>
            <p:ph idx="1" type="subTitle"/>
          </p:nvPr>
        </p:nvSpPr>
        <p:spPr>
          <a:xfrm>
            <a:off x="713225" y="3262175"/>
            <a:ext cx="3239100" cy="8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Classify students into ranks using their results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38"/>
          <p:cNvSpPr txBox="1"/>
          <p:nvPr>
            <p:ph type="title"/>
          </p:nvPr>
        </p:nvSpPr>
        <p:spPr>
          <a:xfrm>
            <a:off x="720000" y="517234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materials</a:t>
            </a:r>
            <a:endParaRPr/>
          </a:p>
        </p:txBody>
      </p:sp>
      <p:sp>
        <p:nvSpPr>
          <p:cNvPr id="857" name="Google Shape;857;p38"/>
          <p:cNvSpPr txBox="1"/>
          <p:nvPr>
            <p:ph idx="5" type="title"/>
          </p:nvPr>
        </p:nvSpPr>
        <p:spPr>
          <a:xfrm>
            <a:off x="6098578" y="3192600"/>
            <a:ext cx="227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 overflow</a:t>
            </a:r>
            <a:endParaRPr/>
          </a:p>
        </p:txBody>
      </p:sp>
      <p:sp>
        <p:nvSpPr>
          <p:cNvPr id="858" name="Google Shape;858;p38"/>
          <p:cNvSpPr txBox="1"/>
          <p:nvPr>
            <p:ph idx="2" type="title"/>
          </p:nvPr>
        </p:nvSpPr>
        <p:spPr>
          <a:xfrm>
            <a:off x="769313" y="3192600"/>
            <a:ext cx="227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</a:t>
            </a:r>
            <a:endParaRPr/>
          </a:p>
        </p:txBody>
      </p:sp>
      <p:sp>
        <p:nvSpPr>
          <p:cNvPr id="859" name="Google Shape;859;p38"/>
          <p:cNvSpPr txBox="1"/>
          <p:nvPr>
            <p:ph idx="1" type="subTitle"/>
          </p:nvPr>
        </p:nvSpPr>
        <p:spPr>
          <a:xfrm>
            <a:off x="769325" y="3586775"/>
            <a:ext cx="2276100" cy="7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notebook that is really comfortable for work with datasets</a:t>
            </a:r>
            <a:endParaRPr/>
          </a:p>
        </p:txBody>
      </p:sp>
      <p:sp>
        <p:nvSpPr>
          <p:cNvPr id="860" name="Google Shape;860;p38"/>
          <p:cNvSpPr txBox="1"/>
          <p:nvPr>
            <p:ph idx="3" type="title"/>
          </p:nvPr>
        </p:nvSpPr>
        <p:spPr>
          <a:xfrm>
            <a:off x="3433942" y="3192600"/>
            <a:ext cx="227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</a:t>
            </a:r>
            <a:endParaRPr/>
          </a:p>
        </p:txBody>
      </p:sp>
      <p:sp>
        <p:nvSpPr>
          <p:cNvPr id="861" name="Google Shape;861;p38"/>
          <p:cNvSpPr txBox="1"/>
          <p:nvPr>
            <p:ph idx="4" type="subTitle"/>
          </p:nvPr>
        </p:nvSpPr>
        <p:spPr>
          <a:xfrm>
            <a:off x="3433949" y="3586775"/>
            <a:ext cx="2276100" cy="7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platform that consists many datasets</a:t>
            </a:r>
            <a:endParaRPr/>
          </a:p>
        </p:txBody>
      </p:sp>
      <p:sp>
        <p:nvSpPr>
          <p:cNvPr id="862" name="Google Shape;862;p38"/>
          <p:cNvSpPr txBox="1"/>
          <p:nvPr>
            <p:ph idx="6" type="subTitle"/>
          </p:nvPr>
        </p:nvSpPr>
        <p:spPr>
          <a:xfrm>
            <a:off x="6098581" y="3586775"/>
            <a:ext cx="2276100" cy="7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and answer website for professional and enthusiast programmers</a:t>
            </a:r>
            <a:endParaRPr/>
          </a:p>
        </p:txBody>
      </p:sp>
      <p:grpSp>
        <p:nvGrpSpPr>
          <p:cNvPr id="863" name="Google Shape;863;p38"/>
          <p:cNvGrpSpPr/>
          <p:nvPr/>
        </p:nvGrpSpPr>
        <p:grpSpPr>
          <a:xfrm>
            <a:off x="3896325" y="1752238"/>
            <a:ext cx="1306950" cy="1195475"/>
            <a:chOff x="3896325" y="1752238"/>
            <a:chExt cx="1306950" cy="1195475"/>
          </a:xfrm>
        </p:grpSpPr>
        <p:sp>
          <p:nvSpPr>
            <p:cNvPr id="864" name="Google Shape;864;p38"/>
            <p:cNvSpPr/>
            <p:nvPr/>
          </p:nvSpPr>
          <p:spPr>
            <a:xfrm>
              <a:off x="3896325" y="1759788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525">
              <a:solidFill>
                <a:srgbClr val="4BA59C"/>
              </a:solidFill>
              <a:prstDash val="solid"/>
              <a:miter lim="16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3921550" y="1791063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525">
              <a:solidFill>
                <a:srgbClr val="4BA59C"/>
              </a:solidFill>
              <a:prstDash val="solid"/>
              <a:miter lim="16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3896325" y="1759788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525">
              <a:solidFill>
                <a:srgbClr val="4BA59C"/>
              </a:solidFill>
              <a:prstDash val="solid"/>
              <a:miter lim="16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3896325" y="2274788"/>
              <a:ext cx="1306950" cy="275450"/>
            </a:xfrm>
            <a:custGeom>
              <a:rect b="b" l="l" r="r" t="t"/>
              <a:pathLst>
                <a:path extrusionOk="0" h="11018" w="52278">
                  <a:moveTo>
                    <a:pt x="25826" y="1"/>
                  </a:moveTo>
                  <a:lnTo>
                    <a:pt x="0" y="4722"/>
                  </a:lnTo>
                  <a:lnTo>
                    <a:pt x="26431" y="11017"/>
                  </a:lnTo>
                  <a:lnTo>
                    <a:pt x="52278" y="4863"/>
                  </a:lnTo>
                  <a:lnTo>
                    <a:pt x="258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4558625" y="1759788"/>
              <a:ext cx="644650" cy="1187925"/>
            </a:xfrm>
            <a:custGeom>
              <a:rect b="b" l="l" r="r" t="t"/>
              <a:pathLst>
                <a:path extrusionOk="0" h="47517" w="25786">
                  <a:moveTo>
                    <a:pt x="25786" y="0"/>
                  </a:moveTo>
                  <a:lnTo>
                    <a:pt x="20177" y="546"/>
                  </a:lnTo>
                  <a:lnTo>
                    <a:pt x="20177" y="26794"/>
                  </a:lnTo>
                  <a:lnTo>
                    <a:pt x="10613" y="29075"/>
                  </a:lnTo>
                  <a:lnTo>
                    <a:pt x="10613" y="1493"/>
                  </a:lnTo>
                  <a:lnTo>
                    <a:pt x="101" y="2483"/>
                  </a:lnTo>
                  <a:lnTo>
                    <a:pt x="20" y="31596"/>
                  </a:lnTo>
                  <a:lnTo>
                    <a:pt x="0" y="31596"/>
                  </a:lnTo>
                  <a:lnTo>
                    <a:pt x="0" y="47516"/>
                  </a:lnTo>
                  <a:lnTo>
                    <a:pt x="25786" y="39344"/>
                  </a:lnTo>
                  <a:lnTo>
                    <a:pt x="257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3896325" y="1798638"/>
              <a:ext cx="664825" cy="1149075"/>
            </a:xfrm>
            <a:custGeom>
              <a:rect b="b" l="l" r="r" t="t"/>
              <a:pathLst>
                <a:path extrusionOk="0" h="45963" w="26593">
                  <a:moveTo>
                    <a:pt x="16082" y="1"/>
                  </a:moveTo>
                  <a:lnTo>
                    <a:pt x="16082" y="27581"/>
                  </a:lnTo>
                  <a:lnTo>
                    <a:pt x="0" y="23768"/>
                  </a:lnTo>
                  <a:lnTo>
                    <a:pt x="0" y="37548"/>
                  </a:lnTo>
                  <a:lnTo>
                    <a:pt x="26492" y="45962"/>
                  </a:lnTo>
                  <a:lnTo>
                    <a:pt x="26593" y="929"/>
                  </a:lnTo>
                  <a:lnTo>
                    <a:pt x="16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3896325" y="1759788"/>
              <a:ext cx="155375" cy="669875"/>
            </a:xfrm>
            <a:custGeom>
              <a:rect b="b" l="l" r="r" t="t"/>
              <a:pathLst>
                <a:path extrusionOk="0" h="26795" w="6215">
                  <a:moveTo>
                    <a:pt x="0" y="0"/>
                  </a:moveTo>
                  <a:lnTo>
                    <a:pt x="0" y="25322"/>
                  </a:lnTo>
                  <a:lnTo>
                    <a:pt x="6215" y="26794"/>
                  </a:lnTo>
                  <a:lnTo>
                    <a:pt x="6215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8"/>
            <p:cNvSpPr/>
            <p:nvPr/>
          </p:nvSpPr>
          <p:spPr>
            <a:xfrm>
              <a:off x="4938425" y="1765838"/>
              <a:ext cx="124625" cy="663825"/>
            </a:xfrm>
            <a:custGeom>
              <a:rect b="b" l="l" r="r" t="t"/>
              <a:pathLst>
                <a:path extrusionOk="0" h="26553" w="4985">
                  <a:moveTo>
                    <a:pt x="0" y="0"/>
                  </a:moveTo>
                  <a:lnTo>
                    <a:pt x="0" y="25564"/>
                  </a:lnTo>
                  <a:lnTo>
                    <a:pt x="4985" y="26552"/>
                  </a:lnTo>
                  <a:lnTo>
                    <a:pt x="4985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8"/>
            <p:cNvSpPr/>
            <p:nvPr/>
          </p:nvSpPr>
          <p:spPr>
            <a:xfrm>
              <a:off x="4051675" y="1768863"/>
              <a:ext cx="124625" cy="656275"/>
            </a:xfrm>
            <a:custGeom>
              <a:rect b="b" l="l" r="r" t="t"/>
              <a:pathLst>
                <a:path extrusionOk="0" h="26251" w="4985">
                  <a:moveTo>
                    <a:pt x="4985" y="0"/>
                  </a:moveTo>
                  <a:lnTo>
                    <a:pt x="1" y="304"/>
                  </a:lnTo>
                  <a:lnTo>
                    <a:pt x="1" y="26250"/>
                  </a:lnTo>
                  <a:lnTo>
                    <a:pt x="4985" y="25301"/>
                  </a:lnTo>
                  <a:lnTo>
                    <a:pt x="49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8"/>
            <p:cNvSpPr/>
            <p:nvPr/>
          </p:nvSpPr>
          <p:spPr>
            <a:xfrm>
              <a:off x="3896325" y="1752238"/>
              <a:ext cx="279975" cy="24225"/>
            </a:xfrm>
            <a:custGeom>
              <a:rect b="b" l="l" r="r" t="t"/>
              <a:pathLst>
                <a:path extrusionOk="0" h="969" w="11199">
                  <a:moveTo>
                    <a:pt x="5327" y="0"/>
                  </a:moveTo>
                  <a:lnTo>
                    <a:pt x="0" y="302"/>
                  </a:lnTo>
                  <a:lnTo>
                    <a:pt x="6215" y="969"/>
                  </a:lnTo>
                  <a:lnTo>
                    <a:pt x="11199" y="665"/>
                  </a:lnTo>
                  <a:lnTo>
                    <a:pt x="5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8"/>
            <p:cNvSpPr/>
            <p:nvPr/>
          </p:nvSpPr>
          <p:spPr>
            <a:xfrm>
              <a:off x="4298350" y="1776438"/>
              <a:ext cx="525625" cy="47450"/>
            </a:xfrm>
            <a:custGeom>
              <a:rect b="b" l="l" r="r" t="t"/>
              <a:pathLst>
                <a:path extrusionOk="0" h="1898" w="21025">
                  <a:moveTo>
                    <a:pt x="10027" y="1"/>
                  </a:moveTo>
                  <a:lnTo>
                    <a:pt x="1" y="889"/>
                  </a:lnTo>
                  <a:lnTo>
                    <a:pt x="10512" y="1897"/>
                  </a:lnTo>
                  <a:lnTo>
                    <a:pt x="21024" y="827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8"/>
            <p:cNvSpPr/>
            <p:nvPr/>
          </p:nvSpPr>
          <p:spPr>
            <a:xfrm>
              <a:off x="4938425" y="1752238"/>
              <a:ext cx="264850" cy="24225"/>
            </a:xfrm>
            <a:custGeom>
              <a:rect b="b" l="l" r="r" t="t"/>
              <a:pathLst>
                <a:path extrusionOk="0" h="969" w="10594">
                  <a:moveTo>
                    <a:pt x="5286" y="0"/>
                  </a:moveTo>
                  <a:lnTo>
                    <a:pt x="0" y="544"/>
                  </a:lnTo>
                  <a:lnTo>
                    <a:pt x="4985" y="969"/>
                  </a:lnTo>
                  <a:lnTo>
                    <a:pt x="10594" y="302"/>
                  </a:lnTo>
                  <a:lnTo>
                    <a:pt x="52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8"/>
            <p:cNvSpPr/>
            <p:nvPr/>
          </p:nvSpPr>
          <p:spPr>
            <a:xfrm>
              <a:off x="3896325" y="1759788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525">
              <a:solidFill>
                <a:srgbClr val="F6931E"/>
              </a:solidFill>
              <a:prstDash val="solid"/>
              <a:miter lim="16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38"/>
          <p:cNvGrpSpPr/>
          <p:nvPr/>
        </p:nvGrpSpPr>
        <p:grpSpPr>
          <a:xfrm>
            <a:off x="6582900" y="1723975"/>
            <a:ext cx="1307450" cy="1233800"/>
            <a:chOff x="6582900" y="1952575"/>
            <a:chExt cx="1307450" cy="1233800"/>
          </a:xfrm>
        </p:grpSpPr>
        <p:sp>
          <p:nvSpPr>
            <p:cNvPr id="878" name="Google Shape;878;p38"/>
            <p:cNvSpPr/>
            <p:nvPr/>
          </p:nvSpPr>
          <p:spPr>
            <a:xfrm>
              <a:off x="7245700" y="2635050"/>
              <a:ext cx="644650" cy="551325"/>
            </a:xfrm>
            <a:custGeom>
              <a:rect b="b" l="l" r="r" t="t"/>
              <a:pathLst>
                <a:path extrusionOk="0" h="22053" w="25786">
                  <a:moveTo>
                    <a:pt x="25785" y="1"/>
                  </a:moveTo>
                  <a:lnTo>
                    <a:pt x="0" y="6134"/>
                  </a:lnTo>
                  <a:lnTo>
                    <a:pt x="0" y="22052"/>
                  </a:lnTo>
                  <a:lnTo>
                    <a:pt x="25785" y="13882"/>
                  </a:lnTo>
                  <a:lnTo>
                    <a:pt x="257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8"/>
            <p:cNvSpPr/>
            <p:nvPr/>
          </p:nvSpPr>
          <p:spPr>
            <a:xfrm>
              <a:off x="6582900" y="2510450"/>
              <a:ext cx="1307450" cy="280475"/>
            </a:xfrm>
            <a:custGeom>
              <a:rect b="b" l="l" r="r" t="t"/>
              <a:pathLst>
                <a:path extrusionOk="0" h="11219" w="52298">
                  <a:moveTo>
                    <a:pt x="25423" y="0"/>
                  </a:moveTo>
                  <a:lnTo>
                    <a:pt x="1" y="4843"/>
                  </a:lnTo>
                  <a:lnTo>
                    <a:pt x="26512" y="11218"/>
                  </a:lnTo>
                  <a:lnTo>
                    <a:pt x="52297" y="4985"/>
                  </a:lnTo>
                  <a:lnTo>
                    <a:pt x="254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8"/>
            <p:cNvSpPr/>
            <p:nvPr/>
          </p:nvSpPr>
          <p:spPr>
            <a:xfrm>
              <a:off x="7242175" y="1973750"/>
              <a:ext cx="268375" cy="645200"/>
            </a:xfrm>
            <a:custGeom>
              <a:rect b="b" l="l" r="r" t="t"/>
              <a:pathLst>
                <a:path extrusionOk="0" h="25808" w="10735">
                  <a:moveTo>
                    <a:pt x="10734" y="1"/>
                  </a:moveTo>
                  <a:lnTo>
                    <a:pt x="1" y="848"/>
                  </a:lnTo>
                  <a:lnTo>
                    <a:pt x="1" y="25807"/>
                  </a:lnTo>
                  <a:lnTo>
                    <a:pt x="10734" y="23647"/>
                  </a:lnTo>
                  <a:lnTo>
                    <a:pt x="107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8"/>
            <p:cNvSpPr/>
            <p:nvPr/>
          </p:nvSpPr>
          <p:spPr>
            <a:xfrm>
              <a:off x="6582900" y="2631500"/>
              <a:ext cx="662825" cy="554875"/>
            </a:xfrm>
            <a:custGeom>
              <a:rect b="b" l="l" r="r" t="t"/>
              <a:pathLst>
                <a:path extrusionOk="0" h="22195" w="26513">
                  <a:moveTo>
                    <a:pt x="1" y="1"/>
                  </a:moveTo>
                  <a:lnTo>
                    <a:pt x="1" y="13782"/>
                  </a:lnTo>
                  <a:lnTo>
                    <a:pt x="26512" y="22194"/>
                  </a:lnTo>
                  <a:lnTo>
                    <a:pt x="26512" y="63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8"/>
            <p:cNvSpPr/>
            <p:nvPr/>
          </p:nvSpPr>
          <p:spPr>
            <a:xfrm>
              <a:off x="6951650" y="1971750"/>
              <a:ext cx="290550" cy="646675"/>
            </a:xfrm>
            <a:custGeom>
              <a:rect b="b" l="l" r="r" t="t"/>
              <a:pathLst>
                <a:path extrusionOk="0" h="25867" w="11622">
                  <a:moveTo>
                    <a:pt x="0" y="0"/>
                  </a:moveTo>
                  <a:lnTo>
                    <a:pt x="0" y="23587"/>
                  </a:lnTo>
                  <a:lnTo>
                    <a:pt x="11622" y="25866"/>
                  </a:lnTo>
                  <a:lnTo>
                    <a:pt x="11622" y="9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8"/>
            <p:cNvSpPr/>
            <p:nvPr/>
          </p:nvSpPr>
          <p:spPr>
            <a:xfrm>
              <a:off x="6951650" y="1952575"/>
              <a:ext cx="558900" cy="42400"/>
            </a:xfrm>
            <a:custGeom>
              <a:rect b="b" l="l" r="r" t="t"/>
              <a:pathLst>
                <a:path extrusionOk="0" h="1696" w="22356">
                  <a:moveTo>
                    <a:pt x="10734" y="1"/>
                  </a:moveTo>
                  <a:lnTo>
                    <a:pt x="0" y="767"/>
                  </a:lnTo>
                  <a:lnTo>
                    <a:pt x="11622" y="1695"/>
                  </a:lnTo>
                  <a:lnTo>
                    <a:pt x="22355" y="848"/>
                  </a:lnTo>
                  <a:lnTo>
                    <a:pt x="107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4" name="Google Shape;884;p38"/>
          <p:cNvGrpSpPr/>
          <p:nvPr/>
        </p:nvGrpSpPr>
        <p:grpSpPr>
          <a:xfrm>
            <a:off x="1218950" y="1697250"/>
            <a:ext cx="1299375" cy="1287250"/>
            <a:chOff x="1261725" y="1925850"/>
            <a:chExt cx="1299375" cy="1287250"/>
          </a:xfrm>
        </p:grpSpPr>
        <p:sp>
          <p:nvSpPr>
            <p:cNvPr id="885" name="Google Shape;885;p38"/>
            <p:cNvSpPr/>
            <p:nvPr/>
          </p:nvSpPr>
          <p:spPr>
            <a:xfrm>
              <a:off x="1289975" y="2540700"/>
              <a:ext cx="1271125" cy="285025"/>
            </a:xfrm>
            <a:custGeom>
              <a:rect b="b" l="l" r="r" t="t"/>
              <a:pathLst>
                <a:path extrusionOk="0" h="11401" w="50845">
                  <a:moveTo>
                    <a:pt x="25886" y="0"/>
                  </a:moveTo>
                  <a:lnTo>
                    <a:pt x="1" y="5407"/>
                  </a:lnTo>
                  <a:lnTo>
                    <a:pt x="24958" y="11400"/>
                  </a:lnTo>
                  <a:lnTo>
                    <a:pt x="50845" y="4904"/>
                  </a:lnTo>
                  <a:lnTo>
                    <a:pt x="258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8"/>
            <p:cNvSpPr/>
            <p:nvPr/>
          </p:nvSpPr>
          <p:spPr>
            <a:xfrm>
              <a:off x="1273325" y="2847375"/>
              <a:ext cx="1287775" cy="365725"/>
            </a:xfrm>
            <a:custGeom>
              <a:rect b="b" l="l" r="r" t="t"/>
              <a:pathLst>
                <a:path extrusionOk="0" h="14629" w="51511">
                  <a:moveTo>
                    <a:pt x="26048" y="0"/>
                  </a:moveTo>
                  <a:lnTo>
                    <a:pt x="0" y="6376"/>
                  </a:lnTo>
                  <a:lnTo>
                    <a:pt x="26027" y="14629"/>
                  </a:lnTo>
                  <a:lnTo>
                    <a:pt x="51511" y="6397"/>
                  </a:lnTo>
                  <a:lnTo>
                    <a:pt x="26048" y="0"/>
                  </a:lnTo>
                  <a:close/>
                </a:path>
              </a:pathLst>
            </a:custGeom>
            <a:solidFill>
              <a:srgbClr val="393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8"/>
            <p:cNvSpPr/>
            <p:nvPr/>
          </p:nvSpPr>
          <p:spPr>
            <a:xfrm>
              <a:off x="1261725" y="1968200"/>
              <a:ext cx="662300" cy="450975"/>
            </a:xfrm>
            <a:custGeom>
              <a:rect b="b" l="l" r="r" t="t"/>
              <a:pathLst>
                <a:path extrusionOk="0" h="18039" w="26492">
                  <a:moveTo>
                    <a:pt x="1" y="1"/>
                  </a:moveTo>
                  <a:lnTo>
                    <a:pt x="1" y="13942"/>
                  </a:lnTo>
                  <a:lnTo>
                    <a:pt x="26491" y="18038"/>
                  </a:lnTo>
                  <a:lnTo>
                    <a:pt x="26491" y="21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8"/>
            <p:cNvSpPr/>
            <p:nvPr/>
          </p:nvSpPr>
          <p:spPr>
            <a:xfrm>
              <a:off x="1924000" y="2310200"/>
              <a:ext cx="637100" cy="902900"/>
            </a:xfrm>
            <a:custGeom>
              <a:rect b="b" l="l" r="r" t="t"/>
              <a:pathLst>
                <a:path extrusionOk="0" h="36116" w="25484">
                  <a:moveTo>
                    <a:pt x="25484" y="0"/>
                  </a:moveTo>
                  <a:lnTo>
                    <a:pt x="15839" y="1674"/>
                  </a:lnTo>
                  <a:lnTo>
                    <a:pt x="15839" y="16464"/>
                  </a:lnTo>
                  <a:lnTo>
                    <a:pt x="0" y="20236"/>
                  </a:lnTo>
                  <a:lnTo>
                    <a:pt x="0" y="36116"/>
                  </a:lnTo>
                  <a:lnTo>
                    <a:pt x="15839" y="31072"/>
                  </a:lnTo>
                  <a:lnTo>
                    <a:pt x="18119" y="30345"/>
                  </a:lnTo>
                  <a:lnTo>
                    <a:pt x="18119" y="30305"/>
                  </a:lnTo>
                  <a:lnTo>
                    <a:pt x="25484" y="27884"/>
                  </a:lnTo>
                  <a:lnTo>
                    <a:pt x="254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8"/>
            <p:cNvSpPr/>
            <p:nvPr/>
          </p:nvSpPr>
          <p:spPr>
            <a:xfrm>
              <a:off x="1519475" y="1943000"/>
              <a:ext cx="636075" cy="776800"/>
            </a:xfrm>
            <a:custGeom>
              <a:rect b="b" l="l" r="r" t="t"/>
              <a:pathLst>
                <a:path extrusionOk="0" h="31072" w="25443">
                  <a:moveTo>
                    <a:pt x="25443" y="0"/>
                  </a:moveTo>
                  <a:lnTo>
                    <a:pt x="0" y="705"/>
                  </a:lnTo>
                  <a:lnTo>
                    <a:pt x="0" y="31071"/>
                  </a:lnTo>
                  <a:lnTo>
                    <a:pt x="25443" y="25845"/>
                  </a:lnTo>
                  <a:lnTo>
                    <a:pt x="254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8"/>
            <p:cNvSpPr/>
            <p:nvPr/>
          </p:nvSpPr>
          <p:spPr>
            <a:xfrm>
              <a:off x="1261725" y="1925850"/>
              <a:ext cx="893825" cy="68100"/>
            </a:xfrm>
            <a:custGeom>
              <a:rect b="b" l="l" r="r" t="t"/>
              <a:pathLst>
                <a:path extrusionOk="0" h="2724" w="35753">
                  <a:moveTo>
                    <a:pt x="26553" y="0"/>
                  </a:moveTo>
                  <a:lnTo>
                    <a:pt x="1" y="1695"/>
                  </a:lnTo>
                  <a:lnTo>
                    <a:pt x="10310" y="2723"/>
                  </a:lnTo>
                  <a:lnTo>
                    <a:pt x="35753" y="686"/>
                  </a:lnTo>
                  <a:lnTo>
                    <a:pt x="265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8"/>
            <p:cNvSpPr/>
            <p:nvPr/>
          </p:nvSpPr>
          <p:spPr>
            <a:xfrm>
              <a:off x="1261725" y="2281950"/>
              <a:ext cx="662300" cy="931150"/>
            </a:xfrm>
            <a:custGeom>
              <a:rect b="b" l="l" r="r" t="t"/>
              <a:pathLst>
                <a:path extrusionOk="0" h="37246" w="26492">
                  <a:moveTo>
                    <a:pt x="1" y="1"/>
                  </a:moveTo>
                  <a:lnTo>
                    <a:pt x="1" y="28974"/>
                  </a:lnTo>
                  <a:lnTo>
                    <a:pt x="10270" y="32100"/>
                  </a:lnTo>
                  <a:lnTo>
                    <a:pt x="26491" y="37246"/>
                  </a:lnTo>
                  <a:lnTo>
                    <a:pt x="26491" y="21366"/>
                  </a:lnTo>
                  <a:lnTo>
                    <a:pt x="10310" y="17513"/>
                  </a:lnTo>
                  <a:lnTo>
                    <a:pt x="10310" y="17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8"/>
            <p:cNvSpPr/>
            <p:nvPr/>
          </p:nvSpPr>
          <p:spPr>
            <a:xfrm>
              <a:off x="1924000" y="2291525"/>
              <a:ext cx="396000" cy="430300"/>
            </a:xfrm>
            <a:custGeom>
              <a:rect b="b" l="l" r="r" t="t"/>
              <a:pathLst>
                <a:path extrusionOk="0" h="17212" w="15840">
                  <a:moveTo>
                    <a:pt x="0" y="0"/>
                  </a:moveTo>
                  <a:lnTo>
                    <a:pt x="0" y="13801"/>
                  </a:lnTo>
                  <a:lnTo>
                    <a:pt x="15839" y="17211"/>
                  </a:lnTo>
                  <a:lnTo>
                    <a:pt x="15839" y="24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8"/>
            <p:cNvSpPr/>
            <p:nvPr/>
          </p:nvSpPr>
          <p:spPr>
            <a:xfrm>
              <a:off x="1924000" y="2260775"/>
              <a:ext cx="637100" cy="91300"/>
            </a:xfrm>
            <a:custGeom>
              <a:rect b="b" l="l" r="r" t="t"/>
              <a:pathLst>
                <a:path extrusionOk="0" h="3652" w="25484">
                  <a:moveTo>
                    <a:pt x="9222" y="0"/>
                  </a:moveTo>
                  <a:lnTo>
                    <a:pt x="0" y="1230"/>
                  </a:lnTo>
                  <a:lnTo>
                    <a:pt x="15839" y="3651"/>
                  </a:lnTo>
                  <a:lnTo>
                    <a:pt x="25484" y="1977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39"/>
          <p:cNvSpPr/>
          <p:nvPr/>
        </p:nvSpPr>
        <p:spPr>
          <a:xfrm>
            <a:off x="971550" y="1638475"/>
            <a:ext cx="7200900" cy="2286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39"/>
          <p:cNvSpPr txBox="1"/>
          <p:nvPr>
            <p:ph type="title"/>
          </p:nvPr>
        </p:nvSpPr>
        <p:spPr>
          <a:xfrm>
            <a:off x="720000" y="474433"/>
            <a:ext cx="7704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</a:t>
            </a:r>
            <a:r>
              <a:rPr lang="en"/>
              <a:t>materials</a:t>
            </a:r>
            <a:endParaRPr/>
          </a:p>
        </p:txBody>
      </p:sp>
      <p:sp>
        <p:nvSpPr>
          <p:cNvPr id="900" name="Google Shape;900;p39"/>
          <p:cNvSpPr/>
          <p:nvPr/>
        </p:nvSpPr>
        <p:spPr>
          <a:xfrm>
            <a:off x="1622225" y="3586425"/>
            <a:ext cx="1361400" cy="61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5€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01" name="Google Shape;901;p39"/>
          <p:cNvSpPr/>
          <p:nvPr/>
        </p:nvSpPr>
        <p:spPr>
          <a:xfrm>
            <a:off x="3797261" y="3586425"/>
            <a:ext cx="15495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10</a:t>
            </a:r>
            <a:r>
              <a:rPr lang="en" sz="25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€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02" name="Google Shape;902;p39"/>
          <p:cNvSpPr/>
          <p:nvPr/>
        </p:nvSpPr>
        <p:spPr>
          <a:xfrm>
            <a:off x="6160372" y="3586425"/>
            <a:ext cx="15495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15€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aphicFrame>
        <p:nvGraphicFramePr>
          <p:cNvPr id="903" name="Google Shape;903;p39"/>
          <p:cNvGraphicFramePr/>
          <p:nvPr/>
        </p:nvGraphicFramePr>
        <p:xfrm>
          <a:off x="1168500" y="137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{3AC1940B-0795-43E9-9248-FBBEB5B1EE62}</a:tableStyleId>
              </a:tblPr>
              <a:tblGrid>
                <a:gridCol w="2269000"/>
                <a:gridCol w="2269000"/>
                <a:gridCol w="2269000"/>
              </a:tblGrid>
              <a:tr h="61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lt1"/>
                          </a:solidFill>
                          <a:latin typeface="Patua One"/>
                          <a:ea typeface="Patua One"/>
                          <a:cs typeface="Patua One"/>
                          <a:sym typeface="Patua One"/>
                        </a:rPr>
                        <a:t>Basic</a:t>
                      </a:r>
                      <a:endParaRPr sz="2500">
                        <a:solidFill>
                          <a:schemeClr val="lt1"/>
                        </a:solidFill>
                        <a:latin typeface="Patua One"/>
                        <a:ea typeface="Patua One"/>
                        <a:cs typeface="Patua One"/>
                        <a:sym typeface="Patua O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lt1"/>
                          </a:solidFill>
                          <a:latin typeface="Patua One"/>
                          <a:ea typeface="Patua One"/>
                          <a:cs typeface="Patua One"/>
                          <a:sym typeface="Patua One"/>
                        </a:rPr>
                        <a:t>Libraries</a:t>
                      </a:r>
                      <a:endParaRPr sz="2500">
                        <a:solidFill>
                          <a:schemeClr val="lt1"/>
                        </a:solidFill>
                        <a:latin typeface="Patua One"/>
                        <a:ea typeface="Patua One"/>
                        <a:cs typeface="Patua One"/>
                        <a:sym typeface="Patua O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 hMerge="1"/>
              </a:tr>
              <a:tr h="50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Python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Seaborn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Numpy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Statistics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Matplotlib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Sklearn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Machine learning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Pandas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40"/>
          <p:cNvSpPr txBox="1"/>
          <p:nvPr>
            <p:ph type="title"/>
          </p:nvPr>
        </p:nvSpPr>
        <p:spPr>
          <a:xfrm>
            <a:off x="720000" y="445025"/>
            <a:ext cx="54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Few words about dataset</a:t>
            </a:r>
            <a:endParaRPr/>
          </a:p>
        </p:txBody>
      </p:sp>
      <p:sp>
        <p:nvSpPr>
          <p:cNvPr id="909" name="Google Shape;909;p40"/>
          <p:cNvSpPr txBox="1"/>
          <p:nvPr>
            <p:ph idx="1" type="body"/>
          </p:nvPr>
        </p:nvSpPr>
        <p:spPr>
          <a:xfrm>
            <a:off x="720000" y="1291450"/>
            <a:ext cx="7704000" cy="33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The dataset includes scores from three exams and a variety of personal, social, and economic factors that have interaction effects upon them.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Exams are: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Mathematics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Reading</a:t>
            </a:r>
            <a:endParaRPr sz="17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Writing</a:t>
            </a:r>
            <a:endParaRPr sz="1600">
              <a:solidFill>
                <a:schemeClr val="dk1"/>
              </a:solidFill>
            </a:endParaRPr>
          </a:p>
        </p:txBody>
      </p:sp>
      <p:grpSp>
        <p:nvGrpSpPr>
          <p:cNvPr id="910" name="Google Shape;910;p40"/>
          <p:cNvGrpSpPr/>
          <p:nvPr/>
        </p:nvGrpSpPr>
        <p:grpSpPr>
          <a:xfrm>
            <a:off x="7008082" y="655412"/>
            <a:ext cx="481851" cy="539655"/>
            <a:chOff x="1547764" y="3317808"/>
            <a:chExt cx="1179561" cy="1321065"/>
          </a:xfrm>
        </p:grpSpPr>
        <p:sp>
          <p:nvSpPr>
            <p:cNvPr id="911" name="Google Shape;911;p40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0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0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1"/>
          <p:cNvSpPr txBox="1"/>
          <p:nvPr>
            <p:ph type="title"/>
          </p:nvPr>
        </p:nvSpPr>
        <p:spPr>
          <a:xfrm>
            <a:off x="998550" y="1299313"/>
            <a:ext cx="7146900" cy="21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1,000</a:t>
            </a:r>
            <a:endParaRPr/>
          </a:p>
        </p:txBody>
      </p:sp>
      <p:sp>
        <p:nvSpPr>
          <p:cNvPr id="919" name="Google Shape;919;p41"/>
          <p:cNvSpPr txBox="1"/>
          <p:nvPr>
            <p:ph idx="1" type="subTitle"/>
          </p:nvPr>
        </p:nvSpPr>
        <p:spPr>
          <a:xfrm>
            <a:off x="1284000" y="3342538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students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42"/>
          <p:cNvSpPr txBox="1"/>
          <p:nvPr>
            <p:ph type="title"/>
          </p:nvPr>
        </p:nvSpPr>
        <p:spPr>
          <a:xfrm>
            <a:off x="720000" y="517234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info</a:t>
            </a:r>
            <a:endParaRPr/>
          </a:p>
        </p:txBody>
      </p:sp>
      <p:sp>
        <p:nvSpPr>
          <p:cNvPr id="925" name="Google Shape;925;p42"/>
          <p:cNvSpPr txBox="1"/>
          <p:nvPr>
            <p:ph idx="1" type="subTitle"/>
          </p:nvPr>
        </p:nvSpPr>
        <p:spPr>
          <a:xfrm>
            <a:off x="1111350" y="1389175"/>
            <a:ext cx="6803400" cy="29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Gender = Gender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Ethnicity = Group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Parent education = Parental degree of education (college, bachelor, master etc.)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Lunch = Did the student get lunch before exams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Preparation = Did students complete preparation for the exams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Math = Result for math exam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Reading = Results for reading exam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Writing = Results for writing exam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3"/>
          <p:cNvSpPr txBox="1"/>
          <p:nvPr>
            <p:ph type="title"/>
          </p:nvPr>
        </p:nvSpPr>
        <p:spPr>
          <a:xfrm>
            <a:off x="720000" y="517234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info</a:t>
            </a:r>
            <a:endParaRPr/>
          </a:p>
        </p:txBody>
      </p:sp>
      <p:sp>
        <p:nvSpPr>
          <p:cNvPr id="931" name="Google Shape;931;p43"/>
          <p:cNvSpPr txBox="1"/>
          <p:nvPr>
            <p:ph idx="2" type="title"/>
          </p:nvPr>
        </p:nvSpPr>
        <p:spPr>
          <a:xfrm>
            <a:off x="769313" y="3192600"/>
            <a:ext cx="227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3"/>
          <p:cNvSpPr txBox="1"/>
          <p:nvPr>
            <p:ph idx="1" type="subTitle"/>
          </p:nvPr>
        </p:nvSpPr>
        <p:spPr>
          <a:xfrm>
            <a:off x="769325" y="3586775"/>
            <a:ext cx="2276100" cy="7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3"/>
          <p:cNvSpPr txBox="1"/>
          <p:nvPr>
            <p:ph idx="3" type="title"/>
          </p:nvPr>
        </p:nvSpPr>
        <p:spPr>
          <a:xfrm>
            <a:off x="3433942" y="3192600"/>
            <a:ext cx="227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3"/>
          <p:cNvSpPr txBox="1"/>
          <p:nvPr>
            <p:ph idx="4" type="subTitle"/>
          </p:nvPr>
        </p:nvSpPr>
        <p:spPr>
          <a:xfrm>
            <a:off x="3433949" y="3586775"/>
            <a:ext cx="2276100" cy="7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3"/>
          <p:cNvSpPr txBox="1"/>
          <p:nvPr>
            <p:ph idx="5" type="title"/>
          </p:nvPr>
        </p:nvSpPr>
        <p:spPr>
          <a:xfrm>
            <a:off x="6098578" y="3192600"/>
            <a:ext cx="227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3"/>
          <p:cNvSpPr txBox="1"/>
          <p:nvPr>
            <p:ph idx="6" type="subTitle"/>
          </p:nvPr>
        </p:nvSpPr>
        <p:spPr>
          <a:xfrm>
            <a:off x="6098581" y="3586775"/>
            <a:ext cx="2276100" cy="7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7" name="Google Shape;9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429225"/>
            <a:ext cx="7654674" cy="2715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mpany Milestone Business Plan by Slidesgo">
  <a:themeElements>
    <a:clrScheme name="Simple Light">
      <a:dk1>
        <a:srgbClr val="212121"/>
      </a:dk1>
      <a:lt1>
        <a:srgbClr val="F9E1E1"/>
      </a:lt1>
      <a:dk2>
        <a:srgbClr val="5527BA"/>
      </a:dk2>
      <a:lt2>
        <a:srgbClr val="4D23A8"/>
      </a:lt2>
      <a:accent1>
        <a:srgbClr val="5D37C4"/>
      </a:accent1>
      <a:accent2>
        <a:srgbClr val="FFD13E"/>
      </a:accent2>
      <a:accent3>
        <a:srgbClr val="FFB314"/>
      </a:accent3>
      <a:accent4>
        <a:srgbClr val="F5C438"/>
      </a:accent4>
      <a:accent5>
        <a:srgbClr val="D42C5B"/>
      </a:accent5>
      <a:accent6>
        <a:srgbClr val="D4456D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